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9" r:id="rId2"/>
    <p:sldId id="357" r:id="rId3"/>
    <p:sldId id="385" r:id="rId4"/>
    <p:sldId id="386" r:id="rId5"/>
    <p:sldId id="387" r:id="rId6"/>
    <p:sldId id="388" r:id="rId7"/>
    <p:sldId id="354" r:id="rId8"/>
    <p:sldId id="389" r:id="rId9"/>
    <p:sldId id="358" r:id="rId10"/>
    <p:sldId id="360" r:id="rId11"/>
    <p:sldId id="384" r:id="rId12"/>
    <p:sldId id="361" r:id="rId13"/>
    <p:sldId id="362" r:id="rId14"/>
    <p:sldId id="507" r:id="rId15"/>
    <p:sldId id="260" r:id="rId16"/>
    <p:sldId id="508" r:id="rId17"/>
    <p:sldId id="368" r:id="rId18"/>
    <p:sldId id="366" r:id="rId19"/>
    <p:sldId id="369" r:id="rId20"/>
    <p:sldId id="367" r:id="rId21"/>
    <p:sldId id="506" r:id="rId22"/>
    <p:sldId id="527" r:id="rId23"/>
    <p:sldId id="509" r:id="rId24"/>
    <p:sldId id="510" r:id="rId25"/>
    <p:sldId id="511" r:id="rId26"/>
    <p:sldId id="512" r:id="rId27"/>
    <p:sldId id="513" r:id="rId28"/>
    <p:sldId id="514" r:id="rId29"/>
    <p:sldId id="515" r:id="rId30"/>
    <p:sldId id="516" r:id="rId31"/>
    <p:sldId id="517" r:id="rId32"/>
    <p:sldId id="518" r:id="rId33"/>
    <p:sldId id="519" r:id="rId34"/>
    <p:sldId id="525" r:id="rId35"/>
    <p:sldId id="521" r:id="rId36"/>
    <p:sldId id="522" r:id="rId37"/>
    <p:sldId id="523" r:id="rId38"/>
    <p:sldId id="524" r:id="rId39"/>
    <p:sldId id="526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800"/>
    <a:srgbClr val="000800"/>
    <a:srgbClr val="009900"/>
    <a:srgbClr val="70AC2E"/>
    <a:srgbClr val="00CC00"/>
    <a:srgbClr val="6B00D6"/>
    <a:srgbClr val="CC66FF"/>
    <a:srgbClr val="5100A2"/>
    <a:srgbClr val="9933FF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75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6399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8038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9356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0537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9376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6647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1136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9821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8774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5044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4197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FF64F-5E3F-455D-BF0B-4739925BB9A8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302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05EC5914-0625-0646-AB48-719883D3AB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74" y="519152"/>
            <a:ext cx="2774452" cy="317005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FA37A1F-9022-6A72-30A0-AABF50F90CD4}"/>
              </a:ext>
            </a:extLst>
          </p:cNvPr>
          <p:cNvSpPr txBox="1"/>
          <p:nvPr/>
        </p:nvSpPr>
        <p:spPr>
          <a:xfrm>
            <a:off x="0" y="4320000"/>
            <a:ext cx="9144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0099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Hart voor de buurt</a:t>
            </a:r>
          </a:p>
          <a:p>
            <a:pPr algn="ctr"/>
            <a:endParaRPr lang="nl-NL" sz="300" b="1" dirty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nl-NL" sz="2800" b="1" dirty="0">
                <a:latin typeface="Verdana" panose="020B0604030504040204" pitchFamily="34" charset="0"/>
                <a:ea typeface="Verdana" panose="020B0604030504040204" pitchFamily="34" charset="0"/>
              </a:rPr>
              <a:t>Les 1</a:t>
            </a:r>
          </a:p>
        </p:txBody>
      </p:sp>
    </p:spTree>
    <p:extLst>
      <p:ext uri="{BB962C8B-B14F-4D97-AF65-F5344CB8AC3E}">
        <p14:creationId xmlns:p14="http://schemas.microsoft.com/office/powerpoint/2010/main" val="4236595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enfilm, clipart, Graphics, illustratie&#10;&#10;Automatisch gegenereerde beschrijving">
            <a:extLst>
              <a:ext uri="{FF2B5EF4-FFF2-40B4-BE49-F238E27FC236}">
                <a16:creationId xmlns:a16="http://schemas.microsoft.com/office/drawing/2014/main" id="{8684AC95-FCB1-867A-4F43-1993C750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357" y="688489"/>
            <a:ext cx="6199285" cy="548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51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vrouw, tekenfilm, kleding, glimlach&#10;&#10;Automatisch gegenereerde beschrijving">
            <a:extLst>
              <a:ext uri="{FF2B5EF4-FFF2-40B4-BE49-F238E27FC236}">
                <a16:creationId xmlns:a16="http://schemas.microsoft.com/office/drawing/2014/main" id="{8390034A-4A4F-00D1-EE8C-183C766BF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80" y="1302707"/>
            <a:ext cx="8752373" cy="53036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84DA9D4-CE64-9AD8-D359-C774F15FD298}"/>
              </a:ext>
            </a:extLst>
          </p:cNvPr>
          <p:cNvSpPr txBox="1"/>
          <p:nvPr/>
        </p:nvSpPr>
        <p:spPr>
          <a:xfrm>
            <a:off x="177380" y="448105"/>
            <a:ext cx="4734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99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Inspraak</a:t>
            </a:r>
          </a:p>
        </p:txBody>
      </p:sp>
    </p:spTree>
    <p:extLst>
      <p:ext uri="{BB962C8B-B14F-4D97-AF65-F5344CB8AC3E}">
        <p14:creationId xmlns:p14="http://schemas.microsoft.com/office/powerpoint/2010/main" val="3776897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64527D8E-DD8A-BE73-3E3E-F9BC73055835}"/>
              </a:ext>
            </a:extLst>
          </p:cNvPr>
          <p:cNvGrpSpPr/>
          <p:nvPr/>
        </p:nvGrpSpPr>
        <p:grpSpPr>
          <a:xfrm>
            <a:off x="177380" y="1366896"/>
            <a:ext cx="8853544" cy="4829623"/>
            <a:chOff x="0" y="1366896"/>
            <a:chExt cx="9144000" cy="4829623"/>
          </a:xfrm>
        </p:grpSpPr>
        <p:pic>
          <p:nvPicPr>
            <p:cNvPr id="9" name="Afbeelding 8" descr="Afbeelding met cirkel, Kleurrijkheid, bol, creativiteit&#10;&#10;Automatisch gegenereerde beschrijving">
              <a:extLst>
                <a:ext uri="{FF2B5EF4-FFF2-40B4-BE49-F238E27FC236}">
                  <a16:creationId xmlns:a16="http://schemas.microsoft.com/office/drawing/2014/main" id="{6DD2AED4-43A0-7CC6-52E4-3DCD6A5E2F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54"/>
            <a:stretch/>
          </p:blipFill>
          <p:spPr>
            <a:xfrm>
              <a:off x="241509" y="1932534"/>
              <a:ext cx="2780973" cy="2062104"/>
            </a:xfrm>
            <a:prstGeom prst="rect">
              <a:avLst/>
            </a:prstGeom>
          </p:spPr>
        </p:pic>
        <p:pic>
          <p:nvPicPr>
            <p:cNvPr id="6" name="Afbeelding 5" descr="Afbeelding met cirkel, Kleurrijkheid, bol, creativiteit&#10;&#10;Automatisch gegenereerde beschrijving">
              <a:extLst>
                <a:ext uri="{FF2B5EF4-FFF2-40B4-BE49-F238E27FC236}">
                  <a16:creationId xmlns:a16="http://schemas.microsoft.com/office/drawing/2014/main" id="{2DCA5028-314C-6ADA-855E-AA07EB49A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54"/>
            <a:stretch/>
          </p:blipFill>
          <p:spPr>
            <a:xfrm>
              <a:off x="6044964" y="1366896"/>
              <a:ext cx="2780973" cy="2062104"/>
            </a:xfrm>
            <a:prstGeom prst="rect">
              <a:avLst/>
            </a:prstGeom>
          </p:spPr>
        </p:pic>
        <p:pic>
          <p:nvPicPr>
            <p:cNvPr id="4" name="Afbeelding 3" descr="Afbeelding met ontwerp&#10;&#10;Beschrijving automatisch gegenereerd met lage betrouwbaarheid">
              <a:extLst>
                <a:ext uri="{FF2B5EF4-FFF2-40B4-BE49-F238E27FC236}">
                  <a16:creationId xmlns:a16="http://schemas.microsoft.com/office/drawing/2014/main" id="{9B3EEE94-8F80-91D3-F374-5CEF5FB85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059625"/>
              <a:ext cx="9144000" cy="3136894"/>
            </a:xfrm>
            <a:prstGeom prst="rect">
              <a:avLst/>
            </a:prstGeom>
          </p:spPr>
        </p:pic>
        <p:sp>
          <p:nvSpPr>
            <p:cNvPr id="10" name="Tekstvak 8">
              <a:extLst>
                <a:ext uri="{FF2B5EF4-FFF2-40B4-BE49-F238E27FC236}">
                  <a16:creationId xmlns:a16="http://schemas.microsoft.com/office/drawing/2014/main" id="{BC8730A3-CC29-7C4C-CE33-F697454DBD27}"/>
                </a:ext>
              </a:extLst>
            </p:cNvPr>
            <p:cNvSpPr txBox="1"/>
            <p:nvPr/>
          </p:nvSpPr>
          <p:spPr>
            <a:xfrm>
              <a:off x="241509" y="2783021"/>
              <a:ext cx="2780973" cy="55320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2800" b="1" kern="100" dirty="0">
                  <a:solidFill>
                    <a:schemeClr val="bg1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Wat wil </a:t>
              </a:r>
              <a:r>
                <a:rPr lang="nl-NL" sz="2800" b="1" i="1" kern="100" dirty="0">
                  <a:solidFill>
                    <a:schemeClr val="bg1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ik</a:t>
              </a:r>
              <a:r>
                <a:rPr lang="nl-NL" sz="2800" b="1" kern="100" dirty="0">
                  <a:solidFill>
                    <a:schemeClr val="bg1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2800" kern="100" dirty="0">
                <a:solidFill>
                  <a:schemeClr val="bg1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kstvak 8">
              <a:extLst>
                <a:ext uri="{FF2B5EF4-FFF2-40B4-BE49-F238E27FC236}">
                  <a16:creationId xmlns:a16="http://schemas.microsoft.com/office/drawing/2014/main" id="{ED4FF84C-154F-D825-3326-FC2CC10C7391}"/>
                </a:ext>
              </a:extLst>
            </p:cNvPr>
            <p:cNvSpPr txBox="1"/>
            <p:nvPr/>
          </p:nvSpPr>
          <p:spPr>
            <a:xfrm>
              <a:off x="6044963" y="2121344"/>
              <a:ext cx="2780973" cy="55320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2800" b="1" kern="100" dirty="0">
                  <a:solidFill>
                    <a:schemeClr val="bg1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Wat wil </a:t>
              </a:r>
              <a:r>
                <a:rPr lang="nl-NL" sz="2800" b="1" i="1" kern="100" dirty="0">
                  <a:solidFill>
                    <a:schemeClr val="bg1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jij</a:t>
              </a:r>
              <a:r>
                <a:rPr lang="nl-NL" sz="2800" b="1" kern="100" dirty="0">
                  <a:solidFill>
                    <a:schemeClr val="bg1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2800" kern="100" dirty="0">
                <a:solidFill>
                  <a:schemeClr val="bg1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C4DB6F13-9878-9EBF-C475-5EE15CA94F1B}"/>
              </a:ext>
            </a:extLst>
          </p:cNvPr>
          <p:cNvSpPr txBox="1"/>
          <p:nvPr/>
        </p:nvSpPr>
        <p:spPr>
          <a:xfrm>
            <a:off x="177380" y="448105"/>
            <a:ext cx="4734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99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Inspraak</a:t>
            </a:r>
          </a:p>
        </p:txBody>
      </p:sp>
    </p:spTree>
    <p:extLst>
      <p:ext uri="{BB962C8B-B14F-4D97-AF65-F5344CB8AC3E}">
        <p14:creationId xmlns:p14="http://schemas.microsoft.com/office/powerpoint/2010/main" val="3555102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FC48EC78-EFEC-5916-D384-DD2D7E446A4E}"/>
              </a:ext>
            </a:extLst>
          </p:cNvPr>
          <p:cNvSpPr txBox="1"/>
          <p:nvPr/>
        </p:nvSpPr>
        <p:spPr>
          <a:xfrm>
            <a:off x="215999" y="216000"/>
            <a:ext cx="3710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‘De buurt’, wat is dat?</a:t>
            </a:r>
          </a:p>
        </p:txBody>
      </p:sp>
    </p:spTree>
    <p:extLst>
      <p:ext uri="{BB962C8B-B14F-4D97-AF65-F5344CB8AC3E}">
        <p14:creationId xmlns:p14="http://schemas.microsoft.com/office/powerpoint/2010/main" val="3966050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ep 10"/>
          <p:cNvGrpSpPr/>
          <p:nvPr/>
        </p:nvGrpSpPr>
        <p:grpSpPr>
          <a:xfrm>
            <a:off x="-1980728" y="469286"/>
            <a:ext cx="41253554" cy="6088646"/>
            <a:chOff x="-1404664" y="383425"/>
            <a:chExt cx="41253554" cy="6088646"/>
          </a:xfrm>
        </p:grpSpPr>
        <p:grpSp>
          <p:nvGrpSpPr>
            <p:cNvPr id="7" name="Groep 6"/>
            <p:cNvGrpSpPr/>
            <p:nvPr/>
          </p:nvGrpSpPr>
          <p:grpSpPr>
            <a:xfrm>
              <a:off x="-1404664" y="383425"/>
              <a:ext cx="20623082" cy="6038788"/>
              <a:chOff x="179512" y="383425"/>
              <a:chExt cx="20623082" cy="6038788"/>
            </a:xfrm>
          </p:grpSpPr>
          <p:pic>
            <p:nvPicPr>
              <p:cNvPr id="5" name="Afbeelding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512" y="383425"/>
                <a:ext cx="10325224" cy="6026176"/>
              </a:xfrm>
              <a:prstGeom prst="rect">
                <a:avLst/>
              </a:prstGeom>
            </p:spPr>
          </p:pic>
          <p:pic>
            <p:nvPicPr>
              <p:cNvPr id="6" name="Afbeelding 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77370" y="396037"/>
                <a:ext cx="10325224" cy="6026176"/>
              </a:xfrm>
              <a:prstGeom prst="rect">
                <a:avLst/>
              </a:prstGeom>
            </p:spPr>
          </p:pic>
        </p:grpSp>
        <p:grpSp>
          <p:nvGrpSpPr>
            <p:cNvPr id="8" name="Groep 7"/>
            <p:cNvGrpSpPr/>
            <p:nvPr/>
          </p:nvGrpSpPr>
          <p:grpSpPr>
            <a:xfrm>
              <a:off x="19225808" y="433283"/>
              <a:ext cx="20623082" cy="6038788"/>
              <a:chOff x="179512" y="383425"/>
              <a:chExt cx="20623082" cy="6038788"/>
            </a:xfrm>
          </p:grpSpPr>
          <p:pic>
            <p:nvPicPr>
              <p:cNvPr id="9" name="Afbeelding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512" y="383425"/>
                <a:ext cx="10325224" cy="6026176"/>
              </a:xfrm>
              <a:prstGeom prst="rect">
                <a:avLst/>
              </a:prstGeom>
            </p:spPr>
          </p:pic>
          <p:pic>
            <p:nvPicPr>
              <p:cNvPr id="10" name="Afbeelding 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77370" y="396037"/>
                <a:ext cx="10325224" cy="6026176"/>
              </a:xfrm>
              <a:prstGeom prst="rect">
                <a:avLst/>
              </a:prstGeom>
            </p:spPr>
          </p:pic>
        </p:grpSp>
      </p:grp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9EA8B84F-2EA4-0F36-9D0D-06984476C222}"/>
              </a:ext>
            </a:extLst>
          </p:cNvPr>
          <p:cNvSpPr/>
          <p:nvPr/>
        </p:nvSpPr>
        <p:spPr>
          <a:xfrm>
            <a:off x="1726251" y="490320"/>
            <a:ext cx="5913690" cy="592809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8000">
                <a:schemeClr val="tx1">
                  <a:alpha val="89000"/>
                </a:schemeClr>
              </a:gs>
              <a:gs pos="70000">
                <a:schemeClr val="accent1">
                  <a:lumMod val="50000"/>
                  <a:alpha val="64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0DD906E5-0BB6-DB77-1DFF-D5C481725D90}"/>
              </a:ext>
            </a:extLst>
          </p:cNvPr>
          <p:cNvGrpSpPr/>
          <p:nvPr/>
        </p:nvGrpSpPr>
        <p:grpSpPr>
          <a:xfrm>
            <a:off x="1440406" y="323274"/>
            <a:ext cx="6184800" cy="6184800"/>
            <a:chOff x="1479600" y="338400"/>
            <a:chExt cx="6184800" cy="6184800"/>
          </a:xfrm>
        </p:grpSpPr>
        <p:pic>
          <p:nvPicPr>
            <p:cNvPr id="13" name="Afbeelding 12" descr="Afbeelding met kaart, planeet, Aarde, Wereld&#10;&#10;Automatisch gegenereerde beschrijving">
              <a:extLst>
                <a:ext uri="{FF2B5EF4-FFF2-40B4-BE49-F238E27FC236}">
                  <a16:creationId xmlns:a16="http://schemas.microsoft.com/office/drawing/2014/main" id="{DFEDBD13-5F5E-4052-3BB4-49353A83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600" y="338400"/>
              <a:ext cx="6184800" cy="6184800"/>
            </a:xfrm>
            <a:prstGeom prst="rect">
              <a:avLst/>
            </a:prstGeom>
          </p:spPr>
        </p:pic>
        <p:sp>
          <p:nvSpPr>
            <p:cNvPr id="14" name="Pijl: omlaag 13">
              <a:extLst>
                <a:ext uri="{FF2B5EF4-FFF2-40B4-BE49-F238E27FC236}">
                  <a16:creationId xmlns:a16="http://schemas.microsoft.com/office/drawing/2014/main" id="{35067FAA-2034-2630-063E-C517679FBE07}"/>
                </a:ext>
              </a:extLst>
            </p:cNvPr>
            <p:cNvSpPr/>
            <p:nvPr/>
          </p:nvSpPr>
          <p:spPr>
            <a:xfrm rot="9092625">
              <a:off x="3441881" y="2595115"/>
              <a:ext cx="430990" cy="778216"/>
            </a:xfrm>
            <a:prstGeom prst="downArrow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04461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-1.1217 -0.00185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94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, vectorafbeeldingen&#10;&#10;Automatisch gegenereerde beschrijving">
            <a:extLst>
              <a:ext uri="{FF2B5EF4-FFF2-40B4-BE49-F238E27FC236}">
                <a16:creationId xmlns:a16="http://schemas.microsoft.com/office/drawing/2014/main" id="{FE33C527-1EB5-3594-F6F2-901B333CDF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9" r="16832"/>
          <a:stretch/>
        </p:blipFill>
        <p:spPr>
          <a:xfrm>
            <a:off x="0" y="-1"/>
            <a:ext cx="9144000" cy="7110621"/>
          </a:xfrm>
          <a:prstGeom prst="rect">
            <a:avLst/>
          </a:prstGeom>
        </p:spPr>
      </p:pic>
      <p:sp>
        <p:nvSpPr>
          <p:cNvPr id="20" name="Vrije vorm: vorm 19">
            <a:extLst>
              <a:ext uri="{FF2B5EF4-FFF2-40B4-BE49-F238E27FC236}">
                <a16:creationId xmlns:a16="http://schemas.microsoft.com/office/drawing/2014/main" id="{B82D3577-4486-3B5F-CD95-AD612687F9D6}"/>
              </a:ext>
            </a:extLst>
          </p:cNvPr>
          <p:cNvSpPr/>
          <p:nvPr/>
        </p:nvSpPr>
        <p:spPr>
          <a:xfrm>
            <a:off x="4784718" y="3774332"/>
            <a:ext cx="1361872" cy="1279187"/>
          </a:xfrm>
          <a:custGeom>
            <a:avLst/>
            <a:gdLst>
              <a:gd name="connsiteX0" fmla="*/ 783076 w 1361872"/>
              <a:gd name="connsiteY0" fmla="*/ 131323 h 1279187"/>
              <a:gd name="connsiteX1" fmla="*/ 554476 w 1361872"/>
              <a:gd name="connsiteY1" fmla="*/ 92413 h 1279187"/>
              <a:gd name="connsiteX2" fmla="*/ 184825 w 1361872"/>
              <a:gd name="connsiteY2" fmla="*/ 530157 h 1279187"/>
              <a:gd name="connsiteX3" fmla="*/ 19455 w 1361872"/>
              <a:gd name="connsiteY3" fmla="*/ 583659 h 1279187"/>
              <a:gd name="connsiteX4" fmla="*/ 0 w 1361872"/>
              <a:gd name="connsiteY4" fmla="*/ 642025 h 1279187"/>
              <a:gd name="connsiteX5" fmla="*/ 734438 w 1361872"/>
              <a:gd name="connsiteY5" fmla="*/ 963038 h 1279187"/>
              <a:gd name="connsiteX6" fmla="*/ 739302 w 1361872"/>
              <a:gd name="connsiteY6" fmla="*/ 1191638 h 1279187"/>
              <a:gd name="connsiteX7" fmla="*/ 826851 w 1361872"/>
              <a:gd name="connsiteY7" fmla="*/ 1274323 h 1279187"/>
              <a:gd name="connsiteX8" fmla="*/ 909536 w 1361872"/>
              <a:gd name="connsiteY8" fmla="*/ 1279187 h 1279187"/>
              <a:gd name="connsiteX9" fmla="*/ 1035995 w 1361872"/>
              <a:gd name="connsiteY9" fmla="*/ 1201366 h 1279187"/>
              <a:gd name="connsiteX10" fmla="*/ 933855 w 1361872"/>
              <a:gd name="connsiteY10" fmla="*/ 1011677 h 1279187"/>
              <a:gd name="connsiteX11" fmla="*/ 933855 w 1361872"/>
              <a:gd name="connsiteY11" fmla="*/ 909536 h 1279187"/>
              <a:gd name="connsiteX12" fmla="*/ 1006812 w 1361872"/>
              <a:gd name="connsiteY12" fmla="*/ 690664 h 1279187"/>
              <a:gd name="connsiteX13" fmla="*/ 1206229 w 1361872"/>
              <a:gd name="connsiteY13" fmla="*/ 622570 h 1279187"/>
              <a:gd name="connsiteX14" fmla="*/ 1361872 w 1361872"/>
              <a:gd name="connsiteY14" fmla="*/ 359923 h 1279187"/>
              <a:gd name="connsiteX15" fmla="*/ 1332689 w 1361872"/>
              <a:gd name="connsiteY15" fmla="*/ 204281 h 1279187"/>
              <a:gd name="connsiteX16" fmla="*/ 1250004 w 1361872"/>
              <a:gd name="connsiteY16" fmla="*/ 0 h 1279187"/>
              <a:gd name="connsiteX17" fmla="*/ 885217 w 1361872"/>
              <a:gd name="connsiteY17" fmla="*/ 141051 h 1279187"/>
              <a:gd name="connsiteX18" fmla="*/ 875489 w 1361872"/>
              <a:gd name="connsiteY18" fmla="*/ 350196 h 1279187"/>
              <a:gd name="connsiteX19" fmla="*/ 797668 w 1361872"/>
              <a:gd name="connsiteY19" fmla="*/ 398834 h 1279187"/>
              <a:gd name="connsiteX20" fmla="*/ 690663 w 1361872"/>
              <a:gd name="connsiteY20" fmla="*/ 374515 h 1279187"/>
              <a:gd name="connsiteX21" fmla="*/ 646889 w 1361872"/>
              <a:gd name="connsiteY21" fmla="*/ 199417 h 1279187"/>
              <a:gd name="connsiteX22" fmla="*/ 783076 w 1361872"/>
              <a:gd name="connsiteY22" fmla="*/ 131323 h 1279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61872" h="1279187">
                <a:moveTo>
                  <a:pt x="783076" y="131323"/>
                </a:moveTo>
                <a:lnTo>
                  <a:pt x="554476" y="92413"/>
                </a:lnTo>
                <a:lnTo>
                  <a:pt x="184825" y="530157"/>
                </a:lnTo>
                <a:lnTo>
                  <a:pt x="19455" y="583659"/>
                </a:lnTo>
                <a:lnTo>
                  <a:pt x="0" y="642025"/>
                </a:lnTo>
                <a:lnTo>
                  <a:pt x="734438" y="963038"/>
                </a:lnTo>
                <a:lnTo>
                  <a:pt x="739302" y="1191638"/>
                </a:lnTo>
                <a:lnTo>
                  <a:pt x="826851" y="1274323"/>
                </a:lnTo>
                <a:lnTo>
                  <a:pt x="909536" y="1279187"/>
                </a:lnTo>
                <a:lnTo>
                  <a:pt x="1035995" y="1201366"/>
                </a:lnTo>
                <a:lnTo>
                  <a:pt x="933855" y="1011677"/>
                </a:lnTo>
                <a:lnTo>
                  <a:pt x="933855" y="909536"/>
                </a:lnTo>
                <a:lnTo>
                  <a:pt x="1006812" y="690664"/>
                </a:lnTo>
                <a:lnTo>
                  <a:pt x="1206229" y="622570"/>
                </a:lnTo>
                <a:lnTo>
                  <a:pt x="1361872" y="359923"/>
                </a:lnTo>
                <a:lnTo>
                  <a:pt x="1332689" y="204281"/>
                </a:lnTo>
                <a:lnTo>
                  <a:pt x="1250004" y="0"/>
                </a:lnTo>
                <a:lnTo>
                  <a:pt x="885217" y="141051"/>
                </a:lnTo>
                <a:lnTo>
                  <a:pt x="875489" y="350196"/>
                </a:lnTo>
                <a:lnTo>
                  <a:pt x="797668" y="398834"/>
                </a:lnTo>
                <a:lnTo>
                  <a:pt x="690663" y="374515"/>
                </a:lnTo>
                <a:lnTo>
                  <a:pt x="646889" y="199417"/>
                </a:lnTo>
                <a:lnTo>
                  <a:pt x="783076" y="131323"/>
                </a:lnTo>
                <a:close/>
              </a:path>
            </a:pathLst>
          </a:custGeom>
          <a:solidFill>
            <a:srgbClr val="FF6600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57ED161-A1BF-B4CC-C033-5A17FE38C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44" y="2808549"/>
            <a:ext cx="1493520" cy="149352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A5437EB-FB48-E7DD-3678-9D02A50AB4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9" t="9894" r="11762" b="22537"/>
          <a:stretch/>
        </p:blipFill>
        <p:spPr>
          <a:xfrm>
            <a:off x="5712902" y="1758442"/>
            <a:ext cx="2223083" cy="255025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7DC02781-72AC-64D1-C190-E40AA83DE8DA}"/>
              </a:ext>
            </a:extLst>
          </p:cNvPr>
          <p:cNvSpPr txBox="1"/>
          <p:nvPr/>
        </p:nvSpPr>
        <p:spPr>
          <a:xfrm>
            <a:off x="177380" y="448105"/>
            <a:ext cx="4734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Klein stukje</a:t>
            </a:r>
          </a:p>
          <a:p>
            <a:r>
              <a:rPr lang="nl-NL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aarde</a:t>
            </a:r>
          </a:p>
        </p:txBody>
      </p:sp>
    </p:spTree>
    <p:extLst>
      <p:ext uri="{BB962C8B-B14F-4D97-AF65-F5344CB8AC3E}">
        <p14:creationId xmlns:p14="http://schemas.microsoft.com/office/powerpoint/2010/main" val="131625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DF1CA3A8-887B-0AE0-165F-DA77E6D94575}"/>
              </a:ext>
            </a:extLst>
          </p:cNvPr>
          <p:cNvGrpSpPr/>
          <p:nvPr/>
        </p:nvGrpSpPr>
        <p:grpSpPr>
          <a:xfrm>
            <a:off x="-12465" y="-94722"/>
            <a:ext cx="9156465" cy="6952721"/>
            <a:chOff x="-12465" y="-94722"/>
            <a:chExt cx="9156465" cy="6952721"/>
          </a:xfrm>
        </p:grpSpPr>
        <p:pic>
          <p:nvPicPr>
            <p:cNvPr id="6" name="Afbeelding 5" descr="Afbeelding met hemel, buitenshuis, landschap, Weide&#10;&#10;Automatisch gegenereerde beschrijving">
              <a:extLst>
                <a:ext uri="{FF2B5EF4-FFF2-40B4-BE49-F238E27FC236}">
                  <a16:creationId xmlns:a16="http://schemas.microsoft.com/office/drawing/2014/main" id="{B84E033C-67F8-084E-7130-4103911093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211"/>
            <a:stretch/>
          </p:blipFill>
          <p:spPr>
            <a:xfrm>
              <a:off x="-12465" y="-94722"/>
              <a:ext cx="9156465" cy="6952721"/>
            </a:xfrm>
            <a:prstGeom prst="rect">
              <a:avLst/>
            </a:prstGeom>
          </p:spPr>
        </p:pic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AB371342-6AFB-8C2D-6BCB-42BCD4695ABD}"/>
                </a:ext>
              </a:extLst>
            </p:cNvPr>
            <p:cNvSpPr txBox="1"/>
            <p:nvPr/>
          </p:nvSpPr>
          <p:spPr>
            <a:xfrm>
              <a:off x="177380" y="448105"/>
              <a:ext cx="473417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Kleine wereldjes binnen 1 grote wereld</a:t>
              </a:r>
            </a:p>
          </p:txBody>
        </p:sp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id="{388F7519-3AE4-A5BA-4B16-6F17BA7B0887}"/>
              </a:ext>
            </a:extLst>
          </p:cNvPr>
          <p:cNvGrpSpPr/>
          <p:nvPr/>
        </p:nvGrpSpPr>
        <p:grpSpPr>
          <a:xfrm>
            <a:off x="3082414" y="1665456"/>
            <a:ext cx="3096618" cy="3782187"/>
            <a:chOff x="438286" y="1507668"/>
            <a:chExt cx="2609241" cy="3186908"/>
          </a:xfrm>
        </p:grpSpPr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512CC0D5-017C-C646-616C-45F225429DEC}"/>
                </a:ext>
              </a:extLst>
            </p:cNvPr>
            <p:cNvSpPr/>
            <p:nvPr/>
          </p:nvSpPr>
          <p:spPr>
            <a:xfrm>
              <a:off x="438286" y="1507668"/>
              <a:ext cx="2609241" cy="2609242"/>
            </a:xfrm>
            <a:prstGeom prst="ellipse">
              <a:avLst/>
            </a:prstGeom>
            <a:gradFill flip="none" rotWithShape="1">
              <a:gsLst>
                <a:gs pos="62000">
                  <a:schemeClr val="bg1"/>
                </a:gs>
                <a:gs pos="85000">
                  <a:schemeClr val="bg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pic>
          <p:nvPicPr>
            <p:cNvPr id="41" name="Afbeelding 40" descr="Afbeelding met ontwerp&#10;&#10;Beschrijving automatisch gegenereerd met lage betrouwbaarheid">
              <a:extLst>
                <a:ext uri="{FF2B5EF4-FFF2-40B4-BE49-F238E27FC236}">
                  <a16:creationId xmlns:a16="http://schemas.microsoft.com/office/drawing/2014/main" id="{54936FD9-5088-F19D-4174-486E274C3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71" y="3748294"/>
              <a:ext cx="2144433" cy="9462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417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E23770C4-5D9E-C114-180B-0B1C790F6D4B}"/>
              </a:ext>
            </a:extLst>
          </p:cNvPr>
          <p:cNvGrpSpPr/>
          <p:nvPr/>
        </p:nvGrpSpPr>
        <p:grpSpPr>
          <a:xfrm>
            <a:off x="-12465" y="-94722"/>
            <a:ext cx="9156465" cy="6952721"/>
            <a:chOff x="-12465" y="-94722"/>
            <a:chExt cx="9156465" cy="6952721"/>
          </a:xfrm>
        </p:grpSpPr>
        <p:pic>
          <p:nvPicPr>
            <p:cNvPr id="5" name="Afbeelding 4" descr="Afbeelding met hemel, buitenshuis, landschap, Weide&#10;&#10;Automatisch gegenereerde beschrijving">
              <a:extLst>
                <a:ext uri="{FF2B5EF4-FFF2-40B4-BE49-F238E27FC236}">
                  <a16:creationId xmlns:a16="http://schemas.microsoft.com/office/drawing/2014/main" id="{E851DE4A-7D8A-1560-8899-86F0F11C3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211"/>
            <a:stretch/>
          </p:blipFill>
          <p:spPr>
            <a:xfrm>
              <a:off x="-12465" y="-94722"/>
              <a:ext cx="9156465" cy="6952721"/>
            </a:xfrm>
            <a:prstGeom prst="rect">
              <a:avLst/>
            </a:prstGeom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FBE2D5C-A1FA-9390-9262-5BC8DA1BB7C0}"/>
                </a:ext>
              </a:extLst>
            </p:cNvPr>
            <p:cNvSpPr txBox="1"/>
            <p:nvPr/>
          </p:nvSpPr>
          <p:spPr>
            <a:xfrm>
              <a:off x="177380" y="448105"/>
              <a:ext cx="473417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Kleine wereldjes binnen 1 grote wereld</a:t>
              </a:r>
            </a:p>
          </p:txBody>
        </p:sp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id="{388F7519-3AE4-A5BA-4B16-6F17BA7B0887}"/>
              </a:ext>
            </a:extLst>
          </p:cNvPr>
          <p:cNvGrpSpPr/>
          <p:nvPr/>
        </p:nvGrpSpPr>
        <p:grpSpPr>
          <a:xfrm>
            <a:off x="352097" y="2015809"/>
            <a:ext cx="2609241" cy="3186908"/>
            <a:chOff x="438286" y="1507668"/>
            <a:chExt cx="2609241" cy="3186908"/>
          </a:xfrm>
        </p:grpSpPr>
        <p:grpSp>
          <p:nvGrpSpPr>
            <p:cNvPr id="7" name="Groep 6">
              <a:extLst>
                <a:ext uri="{FF2B5EF4-FFF2-40B4-BE49-F238E27FC236}">
                  <a16:creationId xmlns:a16="http://schemas.microsoft.com/office/drawing/2014/main" id="{F83660A3-64C1-1E07-4222-B7F5BADD9F00}"/>
                </a:ext>
              </a:extLst>
            </p:cNvPr>
            <p:cNvGrpSpPr/>
            <p:nvPr/>
          </p:nvGrpSpPr>
          <p:grpSpPr>
            <a:xfrm>
              <a:off x="438286" y="1507668"/>
              <a:ext cx="2609241" cy="2609242"/>
              <a:chOff x="0" y="0"/>
              <a:chExt cx="4965700" cy="4965700"/>
            </a:xfrm>
          </p:grpSpPr>
          <p:sp>
            <p:nvSpPr>
              <p:cNvPr id="8" name="Ovaal 7">
                <a:extLst>
                  <a:ext uri="{FF2B5EF4-FFF2-40B4-BE49-F238E27FC236}">
                    <a16:creationId xmlns:a16="http://schemas.microsoft.com/office/drawing/2014/main" id="{512CC0D5-017C-C646-616C-45F225429DEC}"/>
                  </a:ext>
                </a:extLst>
              </p:cNvPr>
              <p:cNvSpPr/>
              <p:nvPr/>
            </p:nvSpPr>
            <p:spPr>
              <a:xfrm>
                <a:off x="0" y="0"/>
                <a:ext cx="4965700" cy="4965700"/>
              </a:xfrm>
              <a:prstGeom prst="ellipse">
                <a:avLst/>
              </a:prstGeom>
              <a:gradFill flip="none" rotWithShape="1">
                <a:gsLst>
                  <a:gs pos="62000">
                    <a:schemeClr val="bg1"/>
                  </a:gs>
                  <a:gs pos="85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nl-NL"/>
              </a:p>
            </p:txBody>
          </p:sp>
          <p:pic>
            <p:nvPicPr>
              <p:cNvPr id="9" name="Afbeelding 8" descr="Afbeelding met meubels, tafel, Keuken- en eettafel, overdekt&#10;&#10;Automatisch gegenereerde beschrijving">
                <a:extLst>
                  <a:ext uri="{FF2B5EF4-FFF2-40B4-BE49-F238E27FC236}">
                    <a16:creationId xmlns:a16="http://schemas.microsoft.com/office/drawing/2014/main" id="{0488CB9B-5D16-EFB0-36E3-5460621B3E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6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50" y="190499"/>
                <a:ext cx="4883150" cy="4584700"/>
              </a:xfrm>
              <a:prstGeom prst="rect">
                <a:avLst/>
              </a:prstGeom>
            </p:spPr>
          </p:pic>
        </p:grpSp>
        <p:pic>
          <p:nvPicPr>
            <p:cNvPr id="41" name="Afbeelding 40" descr="Afbeelding met ontwerp&#10;&#10;Beschrijving automatisch gegenereerd met lage betrouwbaarheid">
              <a:extLst>
                <a:ext uri="{FF2B5EF4-FFF2-40B4-BE49-F238E27FC236}">
                  <a16:creationId xmlns:a16="http://schemas.microsoft.com/office/drawing/2014/main" id="{54936FD9-5088-F19D-4174-486E274C3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71" y="3748294"/>
              <a:ext cx="2144433" cy="946282"/>
            </a:xfrm>
            <a:prstGeom prst="rect">
              <a:avLst/>
            </a:prstGeom>
          </p:spPr>
        </p:pic>
        <p:sp>
          <p:nvSpPr>
            <p:cNvPr id="11" name="Tekstvak 9">
              <a:extLst>
                <a:ext uri="{FF2B5EF4-FFF2-40B4-BE49-F238E27FC236}">
                  <a16:creationId xmlns:a16="http://schemas.microsoft.com/office/drawing/2014/main" id="{29EC55D7-F368-3B01-600A-97CE2DAD9D29}"/>
                </a:ext>
              </a:extLst>
            </p:cNvPr>
            <p:cNvSpPr txBox="1"/>
            <p:nvPr/>
          </p:nvSpPr>
          <p:spPr>
            <a:xfrm>
              <a:off x="1362491" y="4370373"/>
              <a:ext cx="804205" cy="221867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ChevronInverted">
                <a:avLst>
                  <a:gd name="adj" fmla="val 87766"/>
                </a:avLst>
              </a:prstTxWarp>
              <a:noAutofit/>
            </a:bodyPr>
            <a:lstStyle/>
            <a:p>
              <a:pPr algn="ctr"/>
              <a:r>
                <a:rPr lang="nl-NL" sz="2000" b="1" kern="1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thuis</a:t>
              </a:r>
              <a:endParaRPr lang="nl-NL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Groep 46">
            <a:extLst>
              <a:ext uri="{FF2B5EF4-FFF2-40B4-BE49-F238E27FC236}">
                <a16:creationId xmlns:a16="http://schemas.microsoft.com/office/drawing/2014/main" id="{3908BF56-84D1-ABAE-DDA9-7077A7380631}"/>
              </a:ext>
            </a:extLst>
          </p:cNvPr>
          <p:cNvGrpSpPr/>
          <p:nvPr/>
        </p:nvGrpSpPr>
        <p:grpSpPr>
          <a:xfrm>
            <a:off x="6151556" y="2115907"/>
            <a:ext cx="2711983" cy="3244099"/>
            <a:chOff x="6092327" y="1780255"/>
            <a:chExt cx="2711983" cy="3244099"/>
          </a:xfrm>
        </p:grpSpPr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23194223-D49A-F102-D0AC-6E67174EC1E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92327" y="1780255"/>
              <a:ext cx="2711983" cy="2711984"/>
              <a:chOff x="0" y="0"/>
              <a:chExt cx="4965700" cy="4965700"/>
            </a:xfrm>
          </p:grpSpPr>
          <p:pic>
            <p:nvPicPr>
              <p:cNvPr id="25" name="Afbeelding 24" descr="Afbeelding met gras, persoon, speeltuin, buitenshuis&#10;&#10;Automatisch gegenereerde beschrijving">
                <a:extLst>
                  <a:ext uri="{FF2B5EF4-FFF2-40B4-BE49-F238E27FC236}">
                    <a16:creationId xmlns:a16="http://schemas.microsoft.com/office/drawing/2014/main" id="{2645732F-6828-2C7D-5830-C8095F55DE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200" y="88900"/>
                <a:ext cx="4813300" cy="4813300"/>
              </a:xfrm>
              <a:prstGeom prst="rect">
                <a:avLst/>
              </a:prstGeom>
            </p:spPr>
          </p:pic>
          <p:sp>
            <p:nvSpPr>
              <p:cNvPr id="26" name="Ovaal 25">
                <a:extLst>
                  <a:ext uri="{FF2B5EF4-FFF2-40B4-BE49-F238E27FC236}">
                    <a16:creationId xmlns:a16="http://schemas.microsoft.com/office/drawing/2014/main" id="{67209184-70C1-E432-1874-B3DD0E5D6E0A}"/>
                  </a:ext>
                </a:extLst>
              </p:cNvPr>
              <p:cNvSpPr/>
              <p:nvPr/>
            </p:nvSpPr>
            <p:spPr>
              <a:xfrm>
                <a:off x="0" y="0"/>
                <a:ext cx="4965700" cy="4965700"/>
              </a:xfrm>
              <a:prstGeom prst="ellipse">
                <a:avLst/>
              </a:prstGeom>
              <a:gradFill flip="none" rotWithShape="1">
                <a:gsLst>
                  <a:gs pos="62000">
                    <a:schemeClr val="bg1">
                      <a:alpha val="28000"/>
                      <a:lumMod val="89000"/>
                    </a:schemeClr>
                  </a:gs>
                  <a:gs pos="85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nl-NL"/>
              </a:p>
            </p:txBody>
          </p:sp>
        </p:grpSp>
        <p:pic>
          <p:nvPicPr>
            <p:cNvPr id="43" name="Afbeelding 42" descr="Afbeelding met ontwerp&#10;&#10;Beschrijving automatisch gegenereerd met lage betrouwbaarheid">
              <a:extLst>
                <a:ext uri="{FF2B5EF4-FFF2-40B4-BE49-F238E27FC236}">
                  <a16:creationId xmlns:a16="http://schemas.microsoft.com/office/drawing/2014/main" id="{4FA441CB-9E27-E9E2-C204-B1D28D57C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9994" y="4078072"/>
              <a:ext cx="2235132" cy="946282"/>
            </a:xfrm>
            <a:prstGeom prst="rect">
              <a:avLst/>
            </a:prstGeom>
          </p:spPr>
        </p:pic>
        <p:sp>
          <p:nvSpPr>
            <p:cNvPr id="24" name="Tekstvak 9">
              <a:extLst>
                <a:ext uri="{FF2B5EF4-FFF2-40B4-BE49-F238E27FC236}">
                  <a16:creationId xmlns:a16="http://schemas.microsoft.com/office/drawing/2014/main" id="{9CA66DFF-2068-394E-EAF7-B69072489F1E}"/>
                </a:ext>
              </a:extLst>
            </p:cNvPr>
            <p:cNvSpPr txBox="1"/>
            <p:nvPr/>
          </p:nvSpPr>
          <p:spPr>
            <a:xfrm>
              <a:off x="6810484" y="4661046"/>
              <a:ext cx="1246156" cy="27651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ChevronInverted">
                <a:avLst>
                  <a:gd name="adj" fmla="val 87766"/>
                </a:avLst>
              </a:prstTxWarp>
              <a:noAutofit/>
            </a:bodyPr>
            <a:lstStyle/>
            <a:p>
              <a:pPr algn="ctr"/>
              <a:r>
                <a:rPr lang="nl-NL" sz="2000" b="1" kern="100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sportclub</a:t>
              </a:r>
              <a:endParaRPr lang="nl-NL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EE9A02BA-CF31-240A-0F2A-3A42E8AFA8C2}"/>
              </a:ext>
            </a:extLst>
          </p:cNvPr>
          <p:cNvGrpSpPr/>
          <p:nvPr/>
        </p:nvGrpSpPr>
        <p:grpSpPr>
          <a:xfrm>
            <a:off x="3197886" y="2627215"/>
            <a:ext cx="2717122" cy="3258440"/>
            <a:chOff x="3528855" y="2952974"/>
            <a:chExt cx="2717122" cy="3258440"/>
          </a:xfrm>
        </p:grpSpPr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0FADAB50-4517-29CB-BD4B-0FBA59EE3E46}"/>
                </a:ext>
              </a:extLst>
            </p:cNvPr>
            <p:cNvSpPr/>
            <p:nvPr/>
          </p:nvSpPr>
          <p:spPr>
            <a:xfrm>
              <a:off x="3533994" y="2952974"/>
              <a:ext cx="2711983" cy="2711984"/>
            </a:xfrm>
            <a:prstGeom prst="ellipse">
              <a:avLst/>
            </a:prstGeom>
            <a:gradFill flip="none" rotWithShape="1">
              <a:gsLst>
                <a:gs pos="62000">
                  <a:schemeClr val="bg1">
                    <a:alpha val="28000"/>
                    <a:lumMod val="89000"/>
                  </a:schemeClr>
                </a:gs>
                <a:gs pos="85000">
                  <a:schemeClr val="bg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grpSp>
          <p:nvGrpSpPr>
            <p:cNvPr id="46" name="Groep 45">
              <a:extLst>
                <a:ext uri="{FF2B5EF4-FFF2-40B4-BE49-F238E27FC236}">
                  <a16:creationId xmlns:a16="http://schemas.microsoft.com/office/drawing/2014/main" id="{D14522E9-C1C3-F8BA-1932-05F5D68A8827}"/>
                </a:ext>
              </a:extLst>
            </p:cNvPr>
            <p:cNvGrpSpPr/>
            <p:nvPr/>
          </p:nvGrpSpPr>
          <p:grpSpPr>
            <a:xfrm>
              <a:off x="3528855" y="2994245"/>
              <a:ext cx="2643105" cy="3217169"/>
              <a:chOff x="3240978" y="3007151"/>
              <a:chExt cx="2643105" cy="3217169"/>
            </a:xfrm>
          </p:grpSpPr>
          <p:pic>
            <p:nvPicPr>
              <p:cNvPr id="17" name="Afbeelding 16" descr="Afbeelding met kleding, persoon, Menselijk gezicht, meisje&#10;&#10;Automatisch gegenereerde beschrijving">
                <a:extLst>
                  <a:ext uri="{FF2B5EF4-FFF2-40B4-BE49-F238E27FC236}">
                    <a16:creationId xmlns:a16="http://schemas.microsoft.com/office/drawing/2014/main" id="{BF24DD60-7151-4386-B198-4CF911F533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alphaModFix amt="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0978" y="3007151"/>
                <a:ext cx="2643105" cy="2543422"/>
              </a:xfrm>
              <a:prstGeom prst="rect">
                <a:avLst/>
              </a:prstGeom>
            </p:spPr>
          </p:pic>
          <p:grpSp>
            <p:nvGrpSpPr>
              <p:cNvPr id="45" name="Groep 44">
                <a:extLst>
                  <a:ext uri="{FF2B5EF4-FFF2-40B4-BE49-F238E27FC236}">
                    <a16:creationId xmlns:a16="http://schemas.microsoft.com/office/drawing/2014/main" id="{F8786433-4D8D-C346-FCCE-77052BEA282E}"/>
                  </a:ext>
                </a:extLst>
              </p:cNvPr>
              <p:cNvGrpSpPr/>
              <p:nvPr/>
            </p:nvGrpSpPr>
            <p:grpSpPr>
              <a:xfrm>
                <a:off x="3397234" y="5278038"/>
                <a:ext cx="2235132" cy="946282"/>
                <a:chOff x="1362491" y="5191791"/>
                <a:chExt cx="2235132" cy="946282"/>
              </a:xfrm>
            </p:grpSpPr>
            <p:pic>
              <p:nvPicPr>
                <p:cNvPr id="44" name="Afbeelding 43" descr="Afbeelding met ontwerp&#10;&#10;Beschrijving automatisch gegenereerd met lage betrouwbaarheid">
                  <a:extLst>
                    <a:ext uri="{FF2B5EF4-FFF2-40B4-BE49-F238E27FC236}">
                      <a16:creationId xmlns:a16="http://schemas.microsoft.com/office/drawing/2014/main" id="{83E0CEEC-D2F0-D1D3-A04A-E41DC73A8C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62491" y="5191791"/>
                  <a:ext cx="2235132" cy="946282"/>
                </a:xfrm>
                <a:prstGeom prst="rect">
                  <a:avLst/>
                </a:prstGeom>
              </p:spPr>
            </p:pic>
            <p:sp>
              <p:nvSpPr>
                <p:cNvPr id="16" name="Tekstvak 9">
                  <a:extLst>
                    <a:ext uri="{FF2B5EF4-FFF2-40B4-BE49-F238E27FC236}">
                      <a16:creationId xmlns:a16="http://schemas.microsoft.com/office/drawing/2014/main" id="{BA8780A7-0895-94B7-0513-A3470D5C5448}"/>
                    </a:ext>
                  </a:extLst>
                </p:cNvPr>
                <p:cNvSpPr txBox="1"/>
                <p:nvPr/>
              </p:nvSpPr>
              <p:spPr>
                <a:xfrm>
                  <a:off x="1983194" y="5795250"/>
                  <a:ext cx="991851" cy="249697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ChevronInverted">
                    <a:avLst>
                      <a:gd name="adj" fmla="val 87766"/>
                    </a:avLst>
                  </a:prstTxWarp>
                  <a:noAutofit/>
                </a:bodyPr>
                <a:lstStyle/>
                <a:p>
                  <a:pPr algn="ctr"/>
                  <a:r>
                    <a:rPr lang="nl-NL" sz="2000" b="1" kern="100" dirty="0">
                      <a:solidFill>
                        <a:srgbClr val="FFFFFF"/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school</a:t>
                  </a:r>
                  <a:endParaRPr lang="nl-NL" sz="1100" kern="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9223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kaart, tekst, atlas&#10;&#10;Automatisch gegenereerde beschrijving">
            <a:extLst>
              <a:ext uri="{FF2B5EF4-FFF2-40B4-BE49-F238E27FC236}">
                <a16:creationId xmlns:a16="http://schemas.microsoft.com/office/drawing/2014/main" id="{76604D1E-09B6-85EE-4C48-669CEC905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09050" y="-1109050"/>
            <a:ext cx="6925900" cy="9144000"/>
          </a:xfrm>
          <a:prstGeom prst="rect">
            <a:avLst/>
          </a:prstGeom>
        </p:spPr>
      </p:pic>
      <p:pic>
        <p:nvPicPr>
          <p:cNvPr id="12" name="Afbeelding 11" descr="Afbeelding met cirkel, Graphics, ontwerp&#10;&#10;Automatisch gegenereerde beschrijving">
            <a:extLst>
              <a:ext uri="{FF2B5EF4-FFF2-40B4-BE49-F238E27FC236}">
                <a16:creationId xmlns:a16="http://schemas.microsoft.com/office/drawing/2014/main" id="{6F861D98-ED59-2A3A-4B93-54C887DD4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7" y="686482"/>
            <a:ext cx="1782907" cy="1189936"/>
          </a:xfrm>
          <a:prstGeom prst="rect">
            <a:avLst/>
          </a:prstGeom>
        </p:spPr>
      </p:pic>
      <p:pic>
        <p:nvPicPr>
          <p:cNvPr id="13" name="Afbeelding 12" descr="Afbeelding met cirkel, Graphics, ontwerp&#10;&#10;Automatisch gegenereerde beschrijving">
            <a:extLst>
              <a:ext uri="{FF2B5EF4-FFF2-40B4-BE49-F238E27FC236}">
                <a16:creationId xmlns:a16="http://schemas.microsoft.com/office/drawing/2014/main" id="{DC2923E1-D596-D6AA-8FA1-ACAC0781E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3573" flipH="1">
            <a:off x="7358741" y="1172073"/>
            <a:ext cx="1556748" cy="1038995"/>
          </a:xfrm>
          <a:prstGeom prst="rect">
            <a:avLst/>
          </a:prstGeom>
        </p:spPr>
      </p:pic>
      <p:pic>
        <p:nvPicPr>
          <p:cNvPr id="14" name="Afbeelding 13" descr="Afbeelding met cirkel, Graphics, ontwerp&#10;&#10;Automatisch gegenereerde beschrijving">
            <a:extLst>
              <a:ext uri="{FF2B5EF4-FFF2-40B4-BE49-F238E27FC236}">
                <a16:creationId xmlns:a16="http://schemas.microsoft.com/office/drawing/2014/main" id="{22F383D8-B274-1F99-D253-FE01D4AB84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077" y="2987644"/>
            <a:ext cx="1523694" cy="1016934"/>
          </a:xfrm>
          <a:prstGeom prst="rect">
            <a:avLst/>
          </a:prstGeom>
        </p:spPr>
      </p:pic>
      <p:pic>
        <p:nvPicPr>
          <p:cNvPr id="15" name="Afbeelding 14" descr="Afbeelding met cirkel, Graphics, ontwerp&#10;&#10;Automatisch gegenereerde beschrijving">
            <a:extLst>
              <a:ext uri="{FF2B5EF4-FFF2-40B4-BE49-F238E27FC236}">
                <a16:creationId xmlns:a16="http://schemas.microsoft.com/office/drawing/2014/main" id="{8AE05F47-E1C3-837C-D795-414EB1EE3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0973">
            <a:off x="6541547" y="5272539"/>
            <a:ext cx="1835060" cy="1224744"/>
          </a:xfrm>
          <a:prstGeom prst="rect">
            <a:avLst/>
          </a:prstGeom>
        </p:spPr>
      </p:pic>
      <p:pic>
        <p:nvPicPr>
          <p:cNvPr id="16" name="Afbeelding 15" descr="Afbeelding met cirkel, Graphics, ontwerp&#10;&#10;Automatisch gegenereerde beschrijving">
            <a:extLst>
              <a:ext uri="{FF2B5EF4-FFF2-40B4-BE49-F238E27FC236}">
                <a16:creationId xmlns:a16="http://schemas.microsoft.com/office/drawing/2014/main" id="{03ADE3A4-45EB-73DD-0A4F-6E8958063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326364" y="111121"/>
            <a:ext cx="1360590" cy="908076"/>
          </a:xfrm>
          <a:prstGeom prst="rect">
            <a:avLst/>
          </a:prstGeom>
        </p:spPr>
      </p:pic>
      <p:pic>
        <p:nvPicPr>
          <p:cNvPr id="17" name="Afbeelding 16" descr="Afbeelding met cirkel, Graphics, ontwerp&#10;&#10;Automatisch gegenereerde beschrijving">
            <a:extLst>
              <a:ext uri="{FF2B5EF4-FFF2-40B4-BE49-F238E27FC236}">
                <a16:creationId xmlns:a16="http://schemas.microsoft.com/office/drawing/2014/main" id="{46C0D971-B586-3E60-C072-6092D4DBC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006659" y="1999523"/>
            <a:ext cx="1360590" cy="908076"/>
          </a:xfrm>
          <a:prstGeom prst="rect">
            <a:avLst/>
          </a:prstGeom>
        </p:spPr>
      </p:pic>
      <p:pic>
        <p:nvPicPr>
          <p:cNvPr id="18" name="Afbeelding 17" descr="Afbeelding met cirkel, Graphics, ontwerp&#10;&#10;Automatisch gegenereerde beschrijving">
            <a:extLst>
              <a:ext uri="{FF2B5EF4-FFF2-40B4-BE49-F238E27FC236}">
                <a16:creationId xmlns:a16="http://schemas.microsoft.com/office/drawing/2014/main" id="{6028A830-9537-067D-1453-3C7AC7181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600802" y="4831749"/>
            <a:ext cx="1360590" cy="90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7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kleding, groep, buitenshuis&#10;&#10;Automatisch gegenereerde beschrijving">
            <a:extLst>
              <a:ext uri="{FF2B5EF4-FFF2-40B4-BE49-F238E27FC236}">
                <a16:creationId xmlns:a16="http://schemas.microsoft.com/office/drawing/2014/main" id="{63159A11-E144-670F-D3B6-473EBF5070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7" r="12922"/>
          <a:stretch/>
        </p:blipFill>
        <p:spPr>
          <a:xfrm>
            <a:off x="-126749" y="0"/>
            <a:ext cx="9270749" cy="772260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DC972BE-2685-36DA-5569-83CC3EB24D4A}"/>
              </a:ext>
            </a:extLst>
          </p:cNvPr>
          <p:cNvSpPr txBox="1"/>
          <p:nvPr/>
        </p:nvSpPr>
        <p:spPr>
          <a:xfrm>
            <a:off x="177380" y="448105"/>
            <a:ext cx="4734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  <a:effectLst>
                  <a:outerShdw dist="25400" dir="2700000" algn="tl" rotWithShape="0">
                    <a:prstClr val="black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Schoolgenoten</a:t>
            </a:r>
          </a:p>
        </p:txBody>
      </p:sp>
    </p:spTree>
    <p:extLst>
      <p:ext uri="{BB962C8B-B14F-4D97-AF65-F5344CB8AC3E}">
        <p14:creationId xmlns:p14="http://schemas.microsoft.com/office/powerpoint/2010/main" val="626908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11A9E9C-E9E4-1AB1-BD9D-C9978C68BD28}"/>
              </a:ext>
            </a:extLst>
          </p:cNvPr>
          <p:cNvSpPr txBox="1"/>
          <p:nvPr/>
        </p:nvSpPr>
        <p:spPr>
          <a:xfrm>
            <a:off x="216000" y="216000"/>
            <a:ext cx="35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 Vroeger en nu</a:t>
            </a:r>
          </a:p>
        </p:txBody>
      </p:sp>
    </p:spTree>
    <p:extLst>
      <p:ext uri="{BB962C8B-B14F-4D97-AF65-F5344CB8AC3E}">
        <p14:creationId xmlns:p14="http://schemas.microsoft.com/office/powerpoint/2010/main" val="819299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 descr="Afbeelding met collage, Menselijk gezicht, meisje, Fotomontage&#10;&#10;Automatisch gegenereerde beschrijving">
            <a:extLst>
              <a:ext uri="{FF2B5EF4-FFF2-40B4-BE49-F238E27FC236}">
                <a16:creationId xmlns:a16="http://schemas.microsoft.com/office/drawing/2014/main" id="{AEEB97E8-D1FC-5AFE-322F-6286F343CF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50"/>
          <a:stretch/>
        </p:blipFill>
        <p:spPr>
          <a:xfrm>
            <a:off x="0" y="0"/>
            <a:ext cx="9144000" cy="700738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011A81A-B976-B0D9-510E-C37273CE28FF}"/>
              </a:ext>
            </a:extLst>
          </p:cNvPr>
          <p:cNvSpPr txBox="1"/>
          <p:nvPr/>
        </p:nvSpPr>
        <p:spPr>
          <a:xfrm>
            <a:off x="177380" y="448105"/>
            <a:ext cx="4734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  <a:effectLst>
                  <a:outerShdw dist="25400" dir="2700000" algn="tl" rotWithShape="0">
                    <a:prstClr val="black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Buurtgenoten</a:t>
            </a:r>
          </a:p>
        </p:txBody>
      </p:sp>
    </p:spTree>
    <p:extLst>
      <p:ext uri="{BB962C8B-B14F-4D97-AF65-F5344CB8AC3E}">
        <p14:creationId xmlns:p14="http://schemas.microsoft.com/office/powerpoint/2010/main" val="2507985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5408C4D-601F-614D-5099-EB1C56927641}"/>
              </a:ext>
            </a:extLst>
          </p:cNvPr>
          <p:cNvSpPr txBox="1"/>
          <p:nvPr/>
        </p:nvSpPr>
        <p:spPr>
          <a:xfrm>
            <a:off x="215999" y="216000"/>
            <a:ext cx="3710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 </a:t>
            </a:r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schoolbuurt</a:t>
            </a:r>
          </a:p>
        </p:txBody>
      </p:sp>
    </p:spTree>
    <p:extLst>
      <p:ext uri="{BB962C8B-B14F-4D97-AF65-F5344CB8AC3E}">
        <p14:creationId xmlns:p14="http://schemas.microsoft.com/office/powerpoint/2010/main" val="2907082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40C79C9-2C11-6BF9-9977-FD07C4B8F2B0}"/>
              </a:ext>
            </a:extLst>
          </p:cNvPr>
          <p:cNvSpPr txBox="1"/>
          <p:nvPr/>
        </p:nvSpPr>
        <p:spPr>
          <a:xfrm>
            <a:off x="872454" y="2418803"/>
            <a:ext cx="8271545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</a:pPr>
            <a:r>
              <a:rPr lang="nl-NL" sz="28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</a:t>
            </a:r>
            <a:r>
              <a:rPr lang="nl-NL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kom je in deze buurt tegen?</a:t>
            </a:r>
            <a:endParaRPr lang="nl-NL" sz="3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272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ebouw, buitenshuis, huis, raam&#10;&#10;Automatisch gegenereerde beschrijving">
            <a:extLst>
              <a:ext uri="{FF2B5EF4-FFF2-40B4-BE49-F238E27FC236}">
                <a16:creationId xmlns:a16="http://schemas.microsoft.com/office/drawing/2014/main" id="{C37EDD55-A2A1-C835-0D9B-EE906F1F7B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47"/>
          <a:stretch/>
        </p:blipFill>
        <p:spPr>
          <a:xfrm>
            <a:off x="-148282" y="0"/>
            <a:ext cx="9292281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B50C7C5-6E32-2807-295E-970BA11A4297}"/>
              </a:ext>
            </a:extLst>
          </p:cNvPr>
          <p:cNvSpPr txBox="1"/>
          <p:nvPr/>
        </p:nvSpPr>
        <p:spPr>
          <a:xfrm>
            <a:off x="288000" y="288000"/>
            <a:ext cx="3710049" cy="806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</a:pPr>
            <a:r>
              <a:rPr lang="nl-NL" b="1" i="1" dirty="0">
                <a:solidFill>
                  <a:schemeClr val="bg1"/>
                </a:solidFill>
                <a:effectLst>
                  <a:outerShdw dist="25400" dir="2700000" algn="tl" rotWithShape="0">
                    <a:prstClr val="black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Veel of weinig:</a:t>
            </a:r>
          </a:p>
          <a:p>
            <a:pPr>
              <a:lnSpc>
                <a:spcPts val="2880"/>
              </a:lnSpc>
            </a:pPr>
            <a:r>
              <a:rPr lang="nl-NL" sz="2400" b="1" dirty="0">
                <a:solidFill>
                  <a:schemeClr val="bg1"/>
                </a:solidFill>
                <a:effectLst>
                  <a:outerShdw dist="25400" dir="2700000" algn="tl" rotWithShape="0">
                    <a:prstClr val="black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dure huizen</a:t>
            </a:r>
          </a:p>
        </p:txBody>
      </p:sp>
    </p:spTree>
    <p:extLst>
      <p:ext uri="{BB962C8B-B14F-4D97-AF65-F5344CB8AC3E}">
        <p14:creationId xmlns:p14="http://schemas.microsoft.com/office/powerpoint/2010/main" val="23105477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hemel, raam, wolk&#10;&#10;Automatisch gegenereerde beschrijving">
            <a:extLst>
              <a:ext uri="{FF2B5EF4-FFF2-40B4-BE49-F238E27FC236}">
                <a16:creationId xmlns:a16="http://schemas.microsoft.com/office/drawing/2014/main" id="{CC6AF0E6-AEC7-88CC-9887-8B30978995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4000"/>
                    </a14:imgEffect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2" r="5582"/>
          <a:stretch/>
        </p:blipFill>
        <p:spPr>
          <a:xfrm>
            <a:off x="0" y="0"/>
            <a:ext cx="9144000" cy="686313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6AFC7C0-1E46-60A9-0F0A-7E923EFFF014}"/>
              </a:ext>
            </a:extLst>
          </p:cNvPr>
          <p:cNvSpPr txBox="1"/>
          <p:nvPr/>
        </p:nvSpPr>
        <p:spPr>
          <a:xfrm>
            <a:off x="5096609" y="158850"/>
            <a:ext cx="3710049" cy="806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880"/>
              </a:lnSpc>
            </a:pPr>
            <a:r>
              <a:rPr lang="nl-NL" b="1" i="1" dirty="0">
                <a:latin typeface="Verdana" panose="020B0604030504040204" pitchFamily="34" charset="0"/>
                <a:ea typeface="Verdana" panose="020B0604030504040204" pitchFamily="34" charset="0"/>
              </a:rPr>
              <a:t>Veel of weinig:</a:t>
            </a:r>
          </a:p>
          <a:p>
            <a:pPr algn="r">
              <a:lnSpc>
                <a:spcPts val="2880"/>
              </a:lnSpc>
            </a:pPr>
            <a:r>
              <a:rPr lang="nl-NL" sz="2400" b="1" dirty="0">
                <a:latin typeface="Verdana" panose="020B0604030504040204" pitchFamily="34" charset="0"/>
                <a:ea typeface="Verdana" panose="020B0604030504040204" pitchFamily="34" charset="0"/>
              </a:rPr>
              <a:t>rijtjeshuizen</a:t>
            </a:r>
          </a:p>
        </p:txBody>
      </p:sp>
    </p:spTree>
    <p:extLst>
      <p:ext uri="{BB962C8B-B14F-4D97-AF65-F5344CB8AC3E}">
        <p14:creationId xmlns:p14="http://schemas.microsoft.com/office/powerpoint/2010/main" val="2084621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ebouw, buitenshuis, hemel, raam&#10;&#10;Automatisch gegenereerde beschrijving">
            <a:extLst>
              <a:ext uri="{FF2B5EF4-FFF2-40B4-BE49-F238E27FC236}">
                <a16:creationId xmlns:a16="http://schemas.microsoft.com/office/drawing/2014/main" id="{0ED5E088-FBEF-0722-4324-EB8319BB35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9" r="23072"/>
          <a:stretch/>
        </p:blipFill>
        <p:spPr>
          <a:xfrm>
            <a:off x="0" y="0"/>
            <a:ext cx="9144000" cy="696921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9E00E5F5-D22A-226B-83C2-33A0CB1533CF}"/>
              </a:ext>
            </a:extLst>
          </p:cNvPr>
          <p:cNvSpPr txBox="1"/>
          <p:nvPr/>
        </p:nvSpPr>
        <p:spPr>
          <a:xfrm>
            <a:off x="288000" y="288000"/>
            <a:ext cx="3710049" cy="806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</a:pPr>
            <a:r>
              <a:rPr lang="nl-NL" b="1" i="1" dirty="0">
                <a:solidFill>
                  <a:schemeClr val="bg1"/>
                </a:solidFill>
                <a:effectLst>
                  <a:outerShdw dist="25400" dir="2700000" algn="tl" rotWithShape="0">
                    <a:prstClr val="black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Veel of weinig:</a:t>
            </a:r>
          </a:p>
          <a:p>
            <a:pPr>
              <a:lnSpc>
                <a:spcPts val="2880"/>
              </a:lnSpc>
            </a:pPr>
            <a:r>
              <a:rPr lang="nl-NL" sz="2400" b="1" dirty="0">
                <a:solidFill>
                  <a:schemeClr val="bg1"/>
                </a:solidFill>
                <a:effectLst>
                  <a:outerShdw dist="25400" dir="2700000" algn="tl" rotWithShape="0">
                    <a:prstClr val="black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flats</a:t>
            </a:r>
          </a:p>
        </p:txBody>
      </p:sp>
    </p:spTree>
    <p:extLst>
      <p:ext uri="{BB962C8B-B14F-4D97-AF65-F5344CB8AC3E}">
        <p14:creationId xmlns:p14="http://schemas.microsoft.com/office/powerpoint/2010/main" val="27891109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gras, gazon, persoon&#10;&#10;Automatisch gegenereerde beschrijving">
            <a:extLst>
              <a:ext uri="{FF2B5EF4-FFF2-40B4-BE49-F238E27FC236}">
                <a16:creationId xmlns:a16="http://schemas.microsoft.com/office/drawing/2014/main" id="{05FF5645-56E7-7496-AE75-89A0E6AEF8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30" r="14253"/>
          <a:stretch/>
        </p:blipFill>
        <p:spPr>
          <a:xfrm>
            <a:off x="0" y="-117389"/>
            <a:ext cx="9144000" cy="7092778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59D6FE0-5780-3E99-C468-1469EE3E1598}"/>
              </a:ext>
            </a:extLst>
          </p:cNvPr>
          <p:cNvSpPr txBox="1"/>
          <p:nvPr/>
        </p:nvSpPr>
        <p:spPr>
          <a:xfrm>
            <a:off x="4572000" y="288000"/>
            <a:ext cx="4215219" cy="806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880"/>
              </a:lnSpc>
            </a:pPr>
            <a:r>
              <a:rPr lang="nl-NL" b="1" i="1" dirty="0">
                <a:solidFill>
                  <a:schemeClr val="bg1"/>
                </a:solidFill>
                <a:effectLst>
                  <a:outerShdw dist="25400" dir="5400000" sx="1000" sy="1000" algn="ctr" rotWithShape="0">
                    <a:schemeClr val="tx1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Veel of weinig:</a:t>
            </a:r>
          </a:p>
          <a:p>
            <a:pPr algn="r">
              <a:lnSpc>
                <a:spcPts val="2880"/>
              </a:lnSpc>
            </a:pPr>
            <a:r>
              <a:rPr lang="nl-NL" sz="2400" b="1" dirty="0">
                <a:solidFill>
                  <a:schemeClr val="bg1"/>
                </a:solidFill>
                <a:effectLst>
                  <a:outerShdw dist="25400" dir="5400000" sx="1000" sy="1000" algn="ctr" rotWithShape="0">
                    <a:schemeClr val="tx1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parken en ander groen</a:t>
            </a:r>
          </a:p>
        </p:txBody>
      </p:sp>
    </p:spTree>
    <p:extLst>
      <p:ext uri="{BB962C8B-B14F-4D97-AF65-F5344CB8AC3E}">
        <p14:creationId xmlns:p14="http://schemas.microsoft.com/office/powerpoint/2010/main" val="17370027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uitenshuis, boom, hemel, grond&#10;&#10;Automatisch gegenereerde beschrijving">
            <a:extLst>
              <a:ext uri="{FF2B5EF4-FFF2-40B4-BE49-F238E27FC236}">
                <a16:creationId xmlns:a16="http://schemas.microsoft.com/office/drawing/2014/main" id="{BCAC67DE-C10C-8751-C641-182C29F98A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28"/>
          <a:stretch/>
        </p:blipFill>
        <p:spPr>
          <a:xfrm>
            <a:off x="-1" y="0"/>
            <a:ext cx="9144001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835988B-B1D3-064C-32AF-E6EC83B283FA}"/>
              </a:ext>
            </a:extLst>
          </p:cNvPr>
          <p:cNvSpPr txBox="1"/>
          <p:nvPr/>
        </p:nvSpPr>
        <p:spPr>
          <a:xfrm>
            <a:off x="5145750" y="5351490"/>
            <a:ext cx="3710049" cy="1178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880"/>
              </a:lnSpc>
            </a:pPr>
            <a:r>
              <a:rPr lang="nl-NL" b="1" i="1" dirty="0">
                <a:solidFill>
                  <a:schemeClr val="bg1"/>
                </a:solidFill>
                <a:effectLst>
                  <a:outerShdw dist="25400" dir="2700000" algn="tl" rotWithShape="0">
                    <a:prstClr val="black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Veel of weinig:</a:t>
            </a:r>
          </a:p>
          <a:p>
            <a:pPr algn="r">
              <a:lnSpc>
                <a:spcPts val="2880"/>
              </a:lnSpc>
            </a:pPr>
            <a:r>
              <a:rPr lang="nl-NL" sz="2400" b="1" dirty="0">
                <a:solidFill>
                  <a:schemeClr val="bg1"/>
                </a:solidFill>
                <a:effectLst>
                  <a:outerShdw dist="25400" dir="2700000" algn="tl" rotWithShape="0">
                    <a:prstClr val="black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Speelplekken en trapveldjes</a:t>
            </a:r>
          </a:p>
        </p:txBody>
      </p:sp>
    </p:spTree>
    <p:extLst>
      <p:ext uri="{BB962C8B-B14F-4D97-AF65-F5344CB8AC3E}">
        <p14:creationId xmlns:p14="http://schemas.microsoft.com/office/powerpoint/2010/main" val="116578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ebouw, buitenshuis, hemel, kleding&#10;&#10;Automatisch gegenereerde beschrijving">
            <a:extLst>
              <a:ext uri="{FF2B5EF4-FFF2-40B4-BE49-F238E27FC236}">
                <a16:creationId xmlns:a16="http://schemas.microsoft.com/office/drawing/2014/main" id="{EF84BAFC-2978-D7BE-19D8-4D86E0217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5" r="893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D181B59-0034-E27D-20B6-4110AEFDD849}"/>
              </a:ext>
            </a:extLst>
          </p:cNvPr>
          <p:cNvSpPr txBox="1"/>
          <p:nvPr/>
        </p:nvSpPr>
        <p:spPr>
          <a:xfrm>
            <a:off x="4482810" y="288000"/>
            <a:ext cx="3710049" cy="806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880"/>
              </a:lnSpc>
            </a:pPr>
            <a:r>
              <a:rPr lang="nl-NL" b="1" i="1" dirty="0">
                <a:latin typeface="Verdana" panose="020B0604030504040204" pitchFamily="34" charset="0"/>
                <a:ea typeface="Verdana" panose="020B0604030504040204" pitchFamily="34" charset="0"/>
              </a:rPr>
              <a:t>Veel of weinig:</a:t>
            </a:r>
          </a:p>
          <a:p>
            <a:pPr algn="r">
              <a:lnSpc>
                <a:spcPts val="2880"/>
              </a:lnSpc>
            </a:pPr>
            <a:r>
              <a:rPr lang="nl-NL" sz="2400" b="1" dirty="0">
                <a:latin typeface="Verdana" panose="020B0604030504040204" pitchFamily="34" charset="0"/>
                <a:ea typeface="Verdana" panose="020B0604030504040204" pitchFamily="34" charset="0"/>
              </a:rPr>
              <a:t>winkels</a:t>
            </a:r>
          </a:p>
        </p:txBody>
      </p:sp>
    </p:spTree>
    <p:extLst>
      <p:ext uri="{BB962C8B-B14F-4D97-AF65-F5344CB8AC3E}">
        <p14:creationId xmlns:p14="http://schemas.microsoft.com/office/powerpoint/2010/main" val="37777192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hemel, Landvoertuig, tekst&#10;&#10;Automatisch gegenereerde beschrijving">
            <a:extLst>
              <a:ext uri="{FF2B5EF4-FFF2-40B4-BE49-F238E27FC236}">
                <a16:creationId xmlns:a16="http://schemas.microsoft.com/office/drawing/2014/main" id="{951681D9-3B41-6651-0F48-48679738DF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42"/>
          <a:stretch/>
        </p:blipFill>
        <p:spPr>
          <a:xfrm>
            <a:off x="0" y="0"/>
            <a:ext cx="9144000" cy="7018638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31361D4-63AC-8AAD-686B-871A9BF0A52B}"/>
              </a:ext>
            </a:extLst>
          </p:cNvPr>
          <p:cNvSpPr txBox="1"/>
          <p:nvPr/>
        </p:nvSpPr>
        <p:spPr>
          <a:xfrm>
            <a:off x="288000" y="288000"/>
            <a:ext cx="3710049" cy="806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</a:pPr>
            <a:r>
              <a:rPr lang="nl-NL" b="1" i="1" dirty="0">
                <a:latin typeface="Verdana" panose="020B0604030504040204" pitchFamily="34" charset="0"/>
                <a:ea typeface="Verdana" panose="020B0604030504040204" pitchFamily="34" charset="0"/>
              </a:rPr>
              <a:t>Veel of weinig:</a:t>
            </a:r>
          </a:p>
          <a:p>
            <a:pPr>
              <a:lnSpc>
                <a:spcPts val="2880"/>
              </a:lnSpc>
            </a:pPr>
            <a:r>
              <a:rPr lang="nl-NL" sz="2400" b="1" dirty="0">
                <a:latin typeface="Verdana" panose="020B0604030504040204" pitchFamily="34" charset="0"/>
                <a:ea typeface="Verdana" panose="020B0604030504040204" pitchFamily="34" charset="0"/>
              </a:rPr>
              <a:t>drukke straten</a:t>
            </a:r>
          </a:p>
        </p:txBody>
      </p:sp>
    </p:spTree>
    <p:extLst>
      <p:ext uri="{BB962C8B-B14F-4D97-AF65-F5344CB8AC3E}">
        <p14:creationId xmlns:p14="http://schemas.microsoft.com/office/powerpoint/2010/main" val="2260876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overdekt, tafel, persoon&#10;&#10;Automatisch gegenereerde beschrijving">
            <a:extLst>
              <a:ext uri="{FF2B5EF4-FFF2-40B4-BE49-F238E27FC236}">
                <a16:creationId xmlns:a16="http://schemas.microsoft.com/office/drawing/2014/main" id="{B5594D96-A3D5-B07B-31C2-9073ECC317F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30" y="999000"/>
            <a:ext cx="7847939" cy="48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9663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6654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hemel, boom, gebouw&#10;&#10;Automatisch gegenereerde beschrijving">
            <a:extLst>
              <a:ext uri="{FF2B5EF4-FFF2-40B4-BE49-F238E27FC236}">
                <a16:creationId xmlns:a16="http://schemas.microsoft.com/office/drawing/2014/main" id="{DEEEB293-2983-05BF-87A7-8FFB6A6B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F263656-4C5F-A8E5-80AC-5971933B7B97}"/>
              </a:ext>
            </a:extLst>
          </p:cNvPr>
          <p:cNvSpPr txBox="1"/>
          <p:nvPr/>
        </p:nvSpPr>
        <p:spPr>
          <a:xfrm>
            <a:off x="4792500" y="185130"/>
            <a:ext cx="3710049" cy="806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880"/>
              </a:lnSpc>
            </a:pPr>
            <a:r>
              <a:rPr lang="nl-NL" b="1" i="1" dirty="0">
                <a:latin typeface="Verdana" panose="020B0604030504040204" pitchFamily="34" charset="0"/>
                <a:ea typeface="Verdana" panose="020B0604030504040204" pitchFamily="34" charset="0"/>
              </a:rPr>
              <a:t>Veel of weinig:</a:t>
            </a:r>
          </a:p>
          <a:p>
            <a:pPr algn="r">
              <a:lnSpc>
                <a:spcPts val="2880"/>
              </a:lnSpc>
            </a:pPr>
            <a:r>
              <a:rPr lang="nl-NL" sz="2400" b="1" dirty="0">
                <a:latin typeface="Verdana" panose="020B0604030504040204" pitchFamily="34" charset="0"/>
                <a:ea typeface="Verdana" panose="020B0604030504040204" pitchFamily="34" charset="0"/>
              </a:rPr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17520138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hemel, architectuur, gebouw&#10;&#10;Automatisch gegenereerde beschrijving">
            <a:extLst>
              <a:ext uri="{FF2B5EF4-FFF2-40B4-BE49-F238E27FC236}">
                <a16:creationId xmlns:a16="http://schemas.microsoft.com/office/drawing/2014/main" id="{A9545B23-7A9C-E9BC-B1A0-82DC893112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" r="5070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9354FF56-B161-094E-CDDB-1B6F40A3A3A9}"/>
              </a:ext>
            </a:extLst>
          </p:cNvPr>
          <p:cNvSpPr txBox="1"/>
          <p:nvPr/>
        </p:nvSpPr>
        <p:spPr>
          <a:xfrm>
            <a:off x="288000" y="288000"/>
            <a:ext cx="3710049" cy="1178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</a:pPr>
            <a:r>
              <a:rPr lang="nl-NL" b="1" i="1" dirty="0">
                <a:solidFill>
                  <a:schemeClr val="bg1"/>
                </a:solidFill>
                <a:effectLst>
                  <a:outerShdw dist="25400" dir="2700000" algn="tl" rotWithShape="0">
                    <a:prstClr val="black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Veel of weinig:</a:t>
            </a:r>
          </a:p>
          <a:p>
            <a:pPr>
              <a:lnSpc>
                <a:spcPts val="2880"/>
              </a:lnSpc>
            </a:pPr>
            <a:r>
              <a:rPr lang="nl-NL" sz="2400" b="1" dirty="0">
                <a:solidFill>
                  <a:schemeClr val="bg1"/>
                </a:solidFill>
                <a:effectLst>
                  <a:outerShdw dist="25400" dir="2700000" algn="tl" rotWithShape="0">
                    <a:prstClr val="black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Kantoren en bedrijven</a:t>
            </a:r>
          </a:p>
        </p:txBody>
      </p:sp>
    </p:spTree>
    <p:extLst>
      <p:ext uri="{BB962C8B-B14F-4D97-AF65-F5344CB8AC3E}">
        <p14:creationId xmlns:p14="http://schemas.microsoft.com/office/powerpoint/2010/main" val="2638378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40C79C9-2C11-6BF9-9977-FD07C4B8F2B0}"/>
              </a:ext>
            </a:extLst>
          </p:cNvPr>
          <p:cNvSpPr txBox="1"/>
          <p:nvPr/>
        </p:nvSpPr>
        <p:spPr>
          <a:xfrm>
            <a:off x="872454" y="2418803"/>
            <a:ext cx="8271545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</a:pPr>
            <a:r>
              <a:rPr lang="nl-NL" sz="28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WIE</a:t>
            </a:r>
            <a:r>
              <a:rPr lang="nl-NL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kom je in deze buurt tegen?</a:t>
            </a:r>
            <a:endParaRPr lang="nl-NL" sz="3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2169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persoon, gebouw, buitenshuis&#10;&#10;Automatisch gegenereerde beschrijving">
            <a:extLst>
              <a:ext uri="{FF2B5EF4-FFF2-40B4-BE49-F238E27FC236}">
                <a16:creationId xmlns:a16="http://schemas.microsoft.com/office/drawing/2014/main" id="{7E3CA4BD-8AB5-40E5-16E8-BBC80AAC70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7D6DC83-B894-7E0A-34A1-721860A38B57}"/>
              </a:ext>
            </a:extLst>
          </p:cNvPr>
          <p:cNvSpPr txBox="1"/>
          <p:nvPr/>
        </p:nvSpPr>
        <p:spPr>
          <a:xfrm>
            <a:off x="288000" y="288000"/>
            <a:ext cx="3710049" cy="806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</a:pPr>
            <a:r>
              <a:rPr lang="nl-NL" b="1" i="1" dirty="0">
                <a:solidFill>
                  <a:schemeClr val="bg1"/>
                </a:solidFill>
                <a:effectLst>
                  <a:outerShdw dist="25400" dir="2700000" algn="tl" rotWithShape="0">
                    <a:prstClr val="black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Veel of weinig:</a:t>
            </a:r>
          </a:p>
          <a:p>
            <a:pPr>
              <a:lnSpc>
                <a:spcPts val="2880"/>
              </a:lnSpc>
            </a:pPr>
            <a:r>
              <a:rPr lang="nl-NL" sz="2400" b="1" dirty="0">
                <a:solidFill>
                  <a:schemeClr val="bg1"/>
                </a:solidFill>
                <a:effectLst>
                  <a:outerShdw dist="25400" dir="2700000" algn="tl" rotWithShape="0">
                    <a:prstClr val="black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jonge gezinnen</a:t>
            </a:r>
          </a:p>
        </p:txBody>
      </p:sp>
    </p:spTree>
    <p:extLst>
      <p:ext uri="{BB962C8B-B14F-4D97-AF65-F5344CB8AC3E}">
        <p14:creationId xmlns:p14="http://schemas.microsoft.com/office/powerpoint/2010/main" val="32309043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persoon, kleding, gras&#10;&#10;Automatisch gegenereerde beschrijving">
            <a:extLst>
              <a:ext uri="{FF2B5EF4-FFF2-40B4-BE49-F238E27FC236}">
                <a16:creationId xmlns:a16="http://schemas.microsoft.com/office/drawing/2014/main" id="{99928F0C-F306-6969-95DF-74A58D8FB7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" r="1179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D21068F-8E1E-7CB2-6180-CCABDE807C29}"/>
              </a:ext>
            </a:extLst>
          </p:cNvPr>
          <p:cNvSpPr txBox="1"/>
          <p:nvPr/>
        </p:nvSpPr>
        <p:spPr>
          <a:xfrm>
            <a:off x="288000" y="288000"/>
            <a:ext cx="3710049" cy="806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</a:pPr>
            <a:r>
              <a:rPr lang="nl-NL" b="1" i="1" dirty="0">
                <a:solidFill>
                  <a:schemeClr val="bg1"/>
                </a:solidFill>
                <a:effectLst>
                  <a:outerShdw dist="25400" dir="2700000" algn="tl" rotWithShape="0">
                    <a:prstClr val="black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Veel of weinig:</a:t>
            </a:r>
          </a:p>
          <a:p>
            <a:pPr>
              <a:lnSpc>
                <a:spcPts val="2880"/>
              </a:lnSpc>
            </a:pPr>
            <a:r>
              <a:rPr lang="nl-NL" sz="2400" b="1" dirty="0">
                <a:solidFill>
                  <a:schemeClr val="bg1"/>
                </a:solidFill>
                <a:effectLst>
                  <a:outerShdw dist="25400" dir="2700000" algn="tl" rotWithShape="0">
                    <a:prstClr val="black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jongeren</a:t>
            </a:r>
          </a:p>
        </p:txBody>
      </p:sp>
    </p:spTree>
    <p:extLst>
      <p:ext uri="{BB962C8B-B14F-4D97-AF65-F5344CB8AC3E}">
        <p14:creationId xmlns:p14="http://schemas.microsoft.com/office/powerpoint/2010/main" val="16987565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persoon, buitenshuis, schoeisel&#10;&#10;Automatisch gegenereerde beschrijving">
            <a:extLst>
              <a:ext uri="{FF2B5EF4-FFF2-40B4-BE49-F238E27FC236}">
                <a16:creationId xmlns:a16="http://schemas.microsoft.com/office/drawing/2014/main" id="{AEBAB1FC-BB88-5AF8-33A1-1DD37D7679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r="7332"/>
          <a:stretch/>
        </p:blipFill>
        <p:spPr>
          <a:xfrm>
            <a:off x="0" y="0"/>
            <a:ext cx="9144000" cy="696921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9BB2EF8-3D96-A318-67C0-150B8C333A66}"/>
              </a:ext>
            </a:extLst>
          </p:cNvPr>
          <p:cNvSpPr txBox="1"/>
          <p:nvPr/>
        </p:nvSpPr>
        <p:spPr>
          <a:xfrm>
            <a:off x="288000" y="288000"/>
            <a:ext cx="3710049" cy="806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</a:pPr>
            <a:r>
              <a:rPr lang="nl-NL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Veel of weinig:</a:t>
            </a:r>
          </a:p>
          <a:p>
            <a:pPr>
              <a:lnSpc>
                <a:spcPts val="2880"/>
              </a:lnSpc>
            </a:pPr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ouderen</a:t>
            </a:r>
          </a:p>
        </p:txBody>
      </p:sp>
    </p:spTree>
    <p:extLst>
      <p:ext uri="{BB962C8B-B14F-4D97-AF65-F5344CB8AC3E}">
        <p14:creationId xmlns:p14="http://schemas.microsoft.com/office/powerpoint/2010/main" val="31225236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Menselijk gezicht, persoon, glimlach, kleding&#10;&#10;Automatisch gegenereerde beschrijving">
            <a:extLst>
              <a:ext uri="{FF2B5EF4-FFF2-40B4-BE49-F238E27FC236}">
                <a16:creationId xmlns:a16="http://schemas.microsoft.com/office/drawing/2014/main" id="{BEAF2943-160E-6E0A-8C9A-BB86B87E6F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6" r="12499"/>
          <a:stretch/>
        </p:blipFill>
        <p:spPr>
          <a:xfrm>
            <a:off x="0" y="-43249"/>
            <a:ext cx="9144000" cy="6944497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3D23F38-024C-F09E-3195-6B33EA0061D6}"/>
              </a:ext>
            </a:extLst>
          </p:cNvPr>
          <p:cNvSpPr txBox="1"/>
          <p:nvPr/>
        </p:nvSpPr>
        <p:spPr>
          <a:xfrm>
            <a:off x="4674870" y="5564851"/>
            <a:ext cx="4169499" cy="1178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880"/>
              </a:lnSpc>
            </a:pPr>
            <a:r>
              <a:rPr lang="nl-NL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Veel of weinig:</a:t>
            </a:r>
          </a:p>
          <a:p>
            <a:pPr algn="r">
              <a:lnSpc>
                <a:spcPts val="2880"/>
              </a:lnSpc>
            </a:pPr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mensen</a:t>
            </a:r>
          </a:p>
          <a:p>
            <a:pPr algn="r">
              <a:lnSpc>
                <a:spcPts val="2880"/>
              </a:lnSpc>
            </a:pPr>
            <a:r>
              <a:rPr lang="nl-NL" sz="2400" b="1" dirty="0">
                <a:latin typeface="Verdana" panose="020B0604030504040204" pitchFamily="34" charset="0"/>
                <a:ea typeface="Verdana" panose="020B0604030504040204" pitchFamily="34" charset="0"/>
              </a:rPr>
              <a:t>uit </a:t>
            </a:r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andere landen</a:t>
            </a:r>
          </a:p>
        </p:txBody>
      </p:sp>
    </p:spTree>
    <p:extLst>
      <p:ext uri="{BB962C8B-B14F-4D97-AF65-F5344CB8AC3E}">
        <p14:creationId xmlns:p14="http://schemas.microsoft.com/office/powerpoint/2010/main" val="4128137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bank, kleding, persoon&#10;&#10;Automatisch gegenereerde beschrijving">
            <a:extLst>
              <a:ext uri="{FF2B5EF4-FFF2-40B4-BE49-F238E27FC236}">
                <a16:creationId xmlns:a16="http://schemas.microsoft.com/office/drawing/2014/main" id="{ADADF796-A6B9-0A7D-EC38-408ECDF11C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" r="21842"/>
          <a:stretch/>
        </p:blipFill>
        <p:spPr>
          <a:xfrm>
            <a:off x="0" y="0"/>
            <a:ext cx="9144000" cy="696921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A389792-48B9-73FF-159B-95D839FCF5EB}"/>
              </a:ext>
            </a:extLst>
          </p:cNvPr>
          <p:cNvSpPr txBox="1"/>
          <p:nvPr/>
        </p:nvSpPr>
        <p:spPr>
          <a:xfrm>
            <a:off x="288000" y="288000"/>
            <a:ext cx="3710049" cy="806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</a:pPr>
            <a:r>
              <a:rPr lang="nl-NL" b="1" i="1" dirty="0">
                <a:solidFill>
                  <a:schemeClr val="bg1"/>
                </a:solidFill>
                <a:effectLst>
                  <a:outerShdw dist="25400" dir="2700000" algn="tl" rotWithShape="0">
                    <a:prstClr val="black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Veel of weinig:</a:t>
            </a:r>
          </a:p>
          <a:p>
            <a:pPr>
              <a:lnSpc>
                <a:spcPts val="2880"/>
              </a:lnSpc>
            </a:pPr>
            <a:r>
              <a:rPr lang="nl-NL" sz="2400" b="1" dirty="0">
                <a:solidFill>
                  <a:schemeClr val="bg1"/>
                </a:solidFill>
                <a:effectLst>
                  <a:outerShdw dist="25400" dir="2700000" algn="tl" rotWithShape="0">
                    <a:prstClr val="black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daklozen</a:t>
            </a:r>
          </a:p>
        </p:txBody>
      </p:sp>
    </p:spTree>
    <p:extLst>
      <p:ext uri="{BB962C8B-B14F-4D97-AF65-F5344CB8AC3E}">
        <p14:creationId xmlns:p14="http://schemas.microsoft.com/office/powerpoint/2010/main" val="97130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persoon, buitenshuis, Menselijk gezicht&#10;&#10;Automatisch gegenereerde beschrijving">
            <a:extLst>
              <a:ext uri="{FF2B5EF4-FFF2-40B4-BE49-F238E27FC236}">
                <a16:creationId xmlns:a16="http://schemas.microsoft.com/office/drawing/2014/main" id="{9F7E93E3-B9FE-77AD-4AEE-DEDD188B69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4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CFA6D47-4EA8-A23A-53B4-28B5B5E98E72}"/>
              </a:ext>
            </a:extLst>
          </p:cNvPr>
          <p:cNvSpPr txBox="1"/>
          <p:nvPr/>
        </p:nvSpPr>
        <p:spPr>
          <a:xfrm>
            <a:off x="288000" y="288000"/>
            <a:ext cx="3710049" cy="806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</a:pPr>
            <a:r>
              <a:rPr lang="nl-NL" b="1" i="1" dirty="0">
                <a:solidFill>
                  <a:schemeClr val="bg1"/>
                </a:solidFill>
                <a:effectLst>
                  <a:outerShdw dist="25400" dir="2700000" algn="tl" rotWithShape="0">
                    <a:prstClr val="black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Veel of weinig:</a:t>
            </a:r>
          </a:p>
          <a:p>
            <a:pPr>
              <a:lnSpc>
                <a:spcPts val="2880"/>
              </a:lnSpc>
            </a:pPr>
            <a:r>
              <a:rPr lang="nl-NL" sz="2400" b="1" dirty="0">
                <a:solidFill>
                  <a:schemeClr val="bg1"/>
                </a:solidFill>
                <a:effectLst>
                  <a:outerShdw dist="25400" dir="2700000" algn="tl" rotWithShape="0">
                    <a:prstClr val="black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gelovige mensen</a:t>
            </a:r>
          </a:p>
        </p:txBody>
      </p:sp>
    </p:spTree>
    <p:extLst>
      <p:ext uri="{BB962C8B-B14F-4D97-AF65-F5344CB8AC3E}">
        <p14:creationId xmlns:p14="http://schemas.microsoft.com/office/powerpoint/2010/main" val="42078212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B2A5B51B-2EFB-30DF-1586-B2A5A2D300E9}"/>
              </a:ext>
            </a:extLst>
          </p:cNvPr>
          <p:cNvSpPr txBox="1"/>
          <p:nvPr/>
        </p:nvSpPr>
        <p:spPr>
          <a:xfrm>
            <a:off x="215999" y="216000"/>
            <a:ext cx="3710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Einde</a:t>
            </a:r>
          </a:p>
        </p:txBody>
      </p:sp>
    </p:spTree>
    <p:extLst>
      <p:ext uri="{BB962C8B-B14F-4D97-AF65-F5344CB8AC3E}">
        <p14:creationId xmlns:p14="http://schemas.microsoft.com/office/powerpoint/2010/main" val="3043300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overdekt, muur, meubels, zwart-wit&#10;&#10;Automatisch gegenereerde beschrijving">
            <a:extLst>
              <a:ext uri="{FF2B5EF4-FFF2-40B4-BE49-F238E27FC236}">
                <a16:creationId xmlns:a16="http://schemas.microsoft.com/office/drawing/2014/main" id="{60266D23-DB40-9C68-EC6F-2A85AEA03A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0" r="1210"/>
          <a:stretch/>
        </p:blipFill>
        <p:spPr>
          <a:xfrm>
            <a:off x="647322" y="999000"/>
            <a:ext cx="7849356" cy="48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9663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37588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kleding, tekst, Menselijk gezicht&#10;&#10;Automatisch gegenereerde beschrijving">
            <a:extLst>
              <a:ext uri="{FF2B5EF4-FFF2-40B4-BE49-F238E27FC236}">
                <a16:creationId xmlns:a16="http://schemas.microsoft.com/office/drawing/2014/main" id="{0D2BA8E4-BCBC-6F2B-AE75-9E63AD41DF56}"/>
              </a:ext>
            </a:extLst>
          </p:cNvPr>
          <p:cNvPicPr>
            <a:picLocks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"/>
                    </a14:imgEffect>
                    <a14:imgEffect>
                      <a14:saturation sat="0"/>
                    </a14:imgEffect>
                    <a14:imgEffect>
                      <a14:brightnessContrast bright="9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97" b="1844"/>
          <a:stretch/>
        </p:blipFill>
        <p:spPr>
          <a:xfrm>
            <a:off x="648000" y="999000"/>
            <a:ext cx="7848000" cy="4860000"/>
          </a:xfrm>
          <a:prstGeom prst="rect">
            <a:avLst/>
          </a:prstGeom>
          <a:solidFill>
            <a:schemeClr val="bg1"/>
          </a:solidFill>
          <a:ln w="190500" cap="rnd">
            <a:solidFill>
              <a:srgbClr val="99663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54017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20DBDF-346A-2DD5-230B-B7721EDEF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n, persoon, kleding, heer&#10;&#10;Automatisch gegenereerde beschrijving">
            <a:extLst>
              <a:ext uri="{FF2B5EF4-FFF2-40B4-BE49-F238E27FC236}">
                <a16:creationId xmlns:a16="http://schemas.microsoft.com/office/drawing/2014/main" id="{C6C4FC80-D735-8EC6-0028-8D19C6116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15" y="152236"/>
            <a:ext cx="3757948" cy="640242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28DF779-8878-1145-CF7A-F149F78D85A4}"/>
              </a:ext>
            </a:extLst>
          </p:cNvPr>
          <p:cNvSpPr txBox="1"/>
          <p:nvPr/>
        </p:nvSpPr>
        <p:spPr>
          <a:xfrm>
            <a:off x="4280935" y="303335"/>
            <a:ext cx="395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99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AUTORITAIR</a:t>
            </a:r>
          </a:p>
        </p:txBody>
      </p:sp>
      <p:sp>
        <p:nvSpPr>
          <p:cNvPr id="8" name="Tekstballon: rechthoek 7">
            <a:extLst>
              <a:ext uri="{FF2B5EF4-FFF2-40B4-BE49-F238E27FC236}">
                <a16:creationId xmlns:a16="http://schemas.microsoft.com/office/drawing/2014/main" id="{5B19C43C-5537-CABE-04E9-8E552B5E85A4}"/>
              </a:ext>
            </a:extLst>
          </p:cNvPr>
          <p:cNvSpPr/>
          <p:nvPr/>
        </p:nvSpPr>
        <p:spPr>
          <a:xfrm>
            <a:off x="4815956" y="2004647"/>
            <a:ext cx="3560885" cy="1477328"/>
          </a:xfrm>
          <a:prstGeom prst="wedgeRectCallout">
            <a:avLst>
              <a:gd name="adj1" fmla="val -63899"/>
              <a:gd name="adj2" fmla="val -91591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D9BCB7B-9BE9-1EEF-F12B-A43FD2ED0A6F}"/>
              </a:ext>
            </a:extLst>
          </p:cNvPr>
          <p:cNvSpPr txBox="1"/>
          <p:nvPr/>
        </p:nvSpPr>
        <p:spPr>
          <a:xfrm>
            <a:off x="4883363" y="2004646"/>
            <a:ext cx="34934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b="1" dirty="0">
                <a:latin typeface="Verdana" panose="020B0604030504040204" pitchFamily="34" charset="0"/>
                <a:ea typeface="Verdana" panose="020B0604030504040204" pitchFamily="34" charset="0"/>
              </a:rPr>
              <a:t>Zo doen we</a:t>
            </a:r>
          </a:p>
          <a:p>
            <a:r>
              <a:rPr lang="nl-NL" sz="3000" b="1" dirty="0">
                <a:latin typeface="Verdana" panose="020B0604030504040204" pitchFamily="34" charset="0"/>
                <a:ea typeface="Verdana" panose="020B0604030504040204" pitchFamily="34" charset="0"/>
              </a:rPr>
              <a:t>het hier,</a:t>
            </a:r>
          </a:p>
          <a:p>
            <a:r>
              <a:rPr lang="nl-NL" sz="3000" b="1" dirty="0">
                <a:latin typeface="Verdana" panose="020B0604030504040204" pitchFamily="34" charset="0"/>
                <a:ea typeface="Verdana" panose="020B0604030504040204" pitchFamily="34" charset="0"/>
              </a:rPr>
              <a:t>en niet anders!</a:t>
            </a:r>
          </a:p>
        </p:txBody>
      </p:sp>
    </p:spTree>
    <p:extLst>
      <p:ext uri="{BB962C8B-B14F-4D97-AF65-F5344CB8AC3E}">
        <p14:creationId xmlns:p14="http://schemas.microsoft.com/office/powerpoint/2010/main" val="4023804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ening, schets, tekenfilm, vrouw&#10;&#10;Automatisch gegenereerde beschrijving">
            <a:extLst>
              <a:ext uri="{FF2B5EF4-FFF2-40B4-BE49-F238E27FC236}">
                <a16:creationId xmlns:a16="http://schemas.microsoft.com/office/drawing/2014/main" id="{8C5C6604-1D92-9CE7-44F9-1320558B6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14999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68DE9AE-CB77-5C6C-D06E-EF807AE506DD}"/>
              </a:ext>
            </a:extLst>
          </p:cNvPr>
          <p:cNvSpPr txBox="1"/>
          <p:nvPr/>
        </p:nvSpPr>
        <p:spPr>
          <a:xfrm>
            <a:off x="4892888" y="360485"/>
            <a:ext cx="3959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0099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Inspraak</a:t>
            </a:r>
          </a:p>
        </p:txBody>
      </p:sp>
      <p:sp>
        <p:nvSpPr>
          <p:cNvPr id="5" name="Tekstballon: rechthoek 4">
            <a:extLst>
              <a:ext uri="{FF2B5EF4-FFF2-40B4-BE49-F238E27FC236}">
                <a16:creationId xmlns:a16="http://schemas.microsoft.com/office/drawing/2014/main" id="{C585C5E4-CCFA-1514-C2F2-B975F6693A60}"/>
              </a:ext>
            </a:extLst>
          </p:cNvPr>
          <p:cNvSpPr/>
          <p:nvPr/>
        </p:nvSpPr>
        <p:spPr>
          <a:xfrm>
            <a:off x="5358881" y="2485857"/>
            <a:ext cx="3560885" cy="1477328"/>
          </a:xfrm>
          <a:prstGeom prst="wedgeRectCallout">
            <a:avLst>
              <a:gd name="adj1" fmla="val -75134"/>
              <a:gd name="adj2" fmla="val -3872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9397404-96E5-1B69-79DF-B583320CFECE}"/>
              </a:ext>
            </a:extLst>
          </p:cNvPr>
          <p:cNvSpPr txBox="1"/>
          <p:nvPr/>
        </p:nvSpPr>
        <p:spPr>
          <a:xfrm>
            <a:off x="5536940" y="2642821"/>
            <a:ext cx="3493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b="1" dirty="0">
                <a:latin typeface="Verdana" panose="020B0604030504040204" pitchFamily="34" charset="0"/>
                <a:ea typeface="Verdana" panose="020B0604030504040204" pitchFamily="34" charset="0"/>
              </a:rPr>
              <a:t>Wat vinden jullie hiervan?</a:t>
            </a:r>
          </a:p>
        </p:txBody>
      </p:sp>
    </p:spTree>
    <p:extLst>
      <p:ext uri="{BB962C8B-B14F-4D97-AF65-F5344CB8AC3E}">
        <p14:creationId xmlns:p14="http://schemas.microsoft.com/office/powerpoint/2010/main" val="3638045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2BA2E5D4-0B84-4FC1-4D88-3022FD02CB40}"/>
              </a:ext>
            </a:extLst>
          </p:cNvPr>
          <p:cNvSpPr txBox="1"/>
          <p:nvPr/>
        </p:nvSpPr>
        <p:spPr>
          <a:xfrm>
            <a:off x="215999" y="216000"/>
            <a:ext cx="3710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 Inspraak</a:t>
            </a:r>
          </a:p>
        </p:txBody>
      </p:sp>
    </p:spTree>
    <p:extLst>
      <p:ext uri="{BB962C8B-B14F-4D97-AF65-F5344CB8AC3E}">
        <p14:creationId xmlns:p14="http://schemas.microsoft.com/office/powerpoint/2010/main" val="3760000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tekenfilm, kleding, clipart, Menselijk gezicht&#10;&#10;Automatisch gegenereerde beschrijving">
            <a:extLst>
              <a:ext uri="{FF2B5EF4-FFF2-40B4-BE49-F238E27FC236}">
                <a16:creationId xmlns:a16="http://schemas.microsoft.com/office/drawing/2014/main" id="{E28E915E-66A9-6A97-7846-362DCE8A9C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5" t="12978"/>
          <a:stretch/>
        </p:blipFill>
        <p:spPr>
          <a:xfrm flipH="1">
            <a:off x="1818499" y="890041"/>
            <a:ext cx="6206706" cy="596795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171E6F3D-4ED5-D5A0-43CA-94E74051D123}"/>
              </a:ext>
            </a:extLst>
          </p:cNvPr>
          <p:cNvSpPr txBox="1"/>
          <p:nvPr/>
        </p:nvSpPr>
        <p:spPr>
          <a:xfrm>
            <a:off x="177380" y="448105"/>
            <a:ext cx="4734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99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Advies geven</a:t>
            </a:r>
          </a:p>
        </p:txBody>
      </p:sp>
    </p:spTree>
    <p:extLst>
      <p:ext uri="{BB962C8B-B14F-4D97-AF65-F5344CB8AC3E}">
        <p14:creationId xmlns:p14="http://schemas.microsoft.com/office/powerpoint/2010/main" val="243754754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1492</TotalTime>
  <Words>183</Words>
  <Application>Microsoft Office PowerPoint</Application>
  <PresentationFormat>Diavoorstelling (4:3)</PresentationFormat>
  <Paragraphs>61</Paragraphs>
  <Slides>39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Arne Starink</dc:creator>
  <cp:lastModifiedBy>Arne Starink</cp:lastModifiedBy>
  <cp:revision>25</cp:revision>
  <dcterms:created xsi:type="dcterms:W3CDTF">2024-01-08T10:15:24Z</dcterms:created>
  <dcterms:modified xsi:type="dcterms:W3CDTF">2024-04-29T09:53:34Z</dcterms:modified>
</cp:coreProperties>
</file>